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</p:sldIdLst>
  <p:sldSz cy="5143500" cx="9144000"/>
  <p:notesSz cx="6858000" cy="9144000"/>
  <p:embeddedFontLst>
    <p:embeddedFont>
      <p:font typeface="Spline Sans"/>
      <p:regular r:id="rId18"/>
      <p:bold r:id="rId19"/>
    </p:embeddedFont>
    <p:embeddedFont>
      <p:font typeface="Anaheim"/>
      <p:regular r:id="rId20"/>
      <p:bold r:id="rId21"/>
    </p:embeddedFont>
    <p:embeddedFont>
      <p:font typeface="Didact Gothic"/>
      <p:regular r:id="rId22"/>
    </p:embeddedFont>
    <p:embeddedFont>
      <p:font typeface="PT Sans"/>
      <p:regular r:id="rId23"/>
      <p:bold r:id="rId24"/>
      <p:italic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Anaheim-regular.fntdata"/><Relationship Id="rId22" Type="http://schemas.openxmlformats.org/officeDocument/2006/relationships/font" Target="fonts/DidactGothic-regular.fntdata"/><Relationship Id="rId21" Type="http://schemas.openxmlformats.org/officeDocument/2006/relationships/font" Target="fonts/Anaheim-bold.fntdata"/><Relationship Id="rId24" Type="http://schemas.openxmlformats.org/officeDocument/2006/relationships/font" Target="fonts/PTSans-bold.fntdata"/><Relationship Id="rId23" Type="http://schemas.openxmlformats.org/officeDocument/2006/relationships/font" Target="fonts/PTSans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PTSans-boldItalic.fntdata"/><Relationship Id="rId25" Type="http://schemas.openxmlformats.org/officeDocument/2006/relationships/font" Target="fonts/PTSans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font" Target="fonts/SplineSans-bold.fntdata"/><Relationship Id="rId18" Type="http://schemas.openxmlformats.org/officeDocument/2006/relationships/font" Target="fonts/SplineSans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4dfce81f19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4dfce81f19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3060530bb41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1" name="Google Shape;601;g3060530bb41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3060530bb41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7" name="Google Shape;607;g3060530bb41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3060530bb41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3" name="Google Shape;613;g3060530bb41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3060530bb41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" name="Google Shape;619;g3060530bb41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d431007ba2_0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Google Shape;534;gd431007ba2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200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3060530bb41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3060530bb41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3060530bb41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" name="Google Shape;546;g3060530bb41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3060530bb41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3060530bb41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3060530bb41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3060530bb41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3060530bb41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8" name="Google Shape;578;g3060530bb41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3060530bb41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Google Shape;586;g3060530bb41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3060530bb41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3" name="Google Shape;593;g3060530bb41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Relationship Id="rId3" Type="http://schemas.openxmlformats.org/officeDocument/2006/relationships/image" Target="../media/image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Relationship Id="rId3" Type="http://schemas.openxmlformats.org/officeDocument/2006/relationships/image" Target="../media/image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hyperlink" Target="https://bit.ly/3A1uf1Q" TargetMode="External"/><Relationship Id="rId6" Type="http://schemas.openxmlformats.org/officeDocument/2006/relationships/hyperlink" Target="http://bit.ly/2TyoMsr" TargetMode="External"/><Relationship Id="rId7" Type="http://schemas.openxmlformats.org/officeDocument/2006/relationships/hyperlink" Target="http://bit.ly/2TtBDfr" TargetMode="Externa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Relationship Id="rId3" Type="http://schemas.openxmlformats.org/officeDocument/2006/relationships/image" Target="../media/image2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Relationship Id="rId3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Relationship Id="rId3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5" y="9218"/>
            <a:ext cx="9143998" cy="512506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" name="Google Shape;10;p2"/>
          <p:cNvGrpSpPr/>
          <p:nvPr/>
        </p:nvGrpSpPr>
        <p:grpSpPr>
          <a:xfrm>
            <a:off x="-1914699" y="-2396091"/>
            <a:ext cx="13208322" cy="9416875"/>
            <a:chOff x="-1914699" y="-2396091"/>
            <a:chExt cx="13208322" cy="9416875"/>
          </a:xfrm>
        </p:grpSpPr>
        <p:pic>
          <p:nvPicPr>
            <p:cNvPr id="11" name="Google Shape;11;p2"/>
            <p:cNvPicPr preferRelativeResize="0"/>
            <p:nvPr/>
          </p:nvPicPr>
          <p:blipFill rotWithShape="1">
            <a:blip r:embed="rId3">
              <a:alphaModFix amt="35000"/>
            </a:blip>
            <a:srcRect b="15233" l="0" r="35732" t="21531"/>
            <a:stretch/>
          </p:blipFill>
          <p:spPr>
            <a:xfrm>
              <a:off x="1839876" y="488499"/>
              <a:ext cx="8422149" cy="56988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" name="Google Shape;12;p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 rot="10800000">
              <a:off x="-1743575" y="-1073070"/>
              <a:ext cx="4668227" cy="30543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" name="Google Shape;13;p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 rot="10800000">
              <a:off x="4211150" y="-968325"/>
              <a:ext cx="6124636" cy="48387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" name="Google Shape;14;p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1454200" y="2557425"/>
              <a:ext cx="5348623" cy="34996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" name="Google Shape;15;p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1378425" y="3400175"/>
              <a:ext cx="4416773" cy="28899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" name="Google Shape;16;p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 rot="10800000">
              <a:off x="4826050" y="-2048650"/>
              <a:ext cx="6124636" cy="483870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" name="Google Shape;17;p2"/>
            <p:cNvSpPr/>
            <p:nvPr/>
          </p:nvSpPr>
          <p:spPr>
            <a:xfrm flipH="1" rot="500098">
              <a:off x="6238013" y="-1637207"/>
              <a:ext cx="4385530" cy="3243516"/>
            </a:xfrm>
            <a:custGeom>
              <a:rect b="b" l="l" r="r" t="t"/>
              <a:pathLst>
                <a:path extrusionOk="0" h="2186887" w="2956871">
                  <a:moveTo>
                    <a:pt x="2952768" y="178044"/>
                  </a:moveTo>
                  <a:cubicBezTo>
                    <a:pt x="2944569" y="304180"/>
                    <a:pt x="2933823" y="432256"/>
                    <a:pt x="2895101" y="553351"/>
                  </a:cubicBezTo>
                  <a:cubicBezTo>
                    <a:pt x="2854994" y="678822"/>
                    <a:pt x="2780985" y="787454"/>
                    <a:pt x="2665042" y="853762"/>
                  </a:cubicBezTo>
                  <a:cubicBezTo>
                    <a:pt x="2600839" y="890490"/>
                    <a:pt x="2529766" y="915418"/>
                    <a:pt x="2458194" y="933366"/>
                  </a:cubicBezTo>
                  <a:cubicBezTo>
                    <a:pt x="2382800" y="952256"/>
                    <a:pt x="2305136" y="962227"/>
                    <a:pt x="2227360" y="961563"/>
                  </a:cubicBezTo>
                  <a:cubicBezTo>
                    <a:pt x="2149473" y="960898"/>
                    <a:pt x="2073194" y="948267"/>
                    <a:pt x="1998464" y="926774"/>
                  </a:cubicBezTo>
                  <a:cubicBezTo>
                    <a:pt x="1925785" y="905890"/>
                    <a:pt x="1854768" y="879134"/>
                    <a:pt x="1781202" y="861241"/>
                  </a:cubicBezTo>
                  <a:cubicBezTo>
                    <a:pt x="1708523" y="843570"/>
                    <a:pt x="1634126" y="836867"/>
                    <a:pt x="1559619" y="845120"/>
                  </a:cubicBezTo>
                  <a:cubicBezTo>
                    <a:pt x="1490540" y="852710"/>
                    <a:pt x="1419301" y="870880"/>
                    <a:pt x="1358643" y="905613"/>
                  </a:cubicBezTo>
                  <a:cubicBezTo>
                    <a:pt x="1304743" y="936468"/>
                    <a:pt x="1265079" y="983222"/>
                    <a:pt x="1247796" y="1043216"/>
                  </a:cubicBezTo>
                  <a:cubicBezTo>
                    <a:pt x="1230623" y="1102711"/>
                    <a:pt x="1233448" y="1165973"/>
                    <a:pt x="1234889" y="1227185"/>
                  </a:cubicBezTo>
                  <a:cubicBezTo>
                    <a:pt x="1236384" y="1291666"/>
                    <a:pt x="1238323" y="1358806"/>
                    <a:pt x="1217107" y="1420628"/>
                  </a:cubicBezTo>
                  <a:cubicBezTo>
                    <a:pt x="1197053" y="1479125"/>
                    <a:pt x="1157335" y="1529868"/>
                    <a:pt x="1107589" y="1566208"/>
                  </a:cubicBezTo>
                  <a:cubicBezTo>
                    <a:pt x="1058841" y="1601827"/>
                    <a:pt x="999900" y="1624263"/>
                    <a:pt x="939352" y="1626921"/>
                  </a:cubicBezTo>
                  <a:cubicBezTo>
                    <a:pt x="872323" y="1629858"/>
                    <a:pt x="807953" y="1605539"/>
                    <a:pt x="743306" y="1591579"/>
                  </a:cubicBezTo>
                  <a:cubicBezTo>
                    <a:pt x="686470" y="1579281"/>
                    <a:pt x="623707" y="1573852"/>
                    <a:pt x="573851" y="1609638"/>
                  </a:cubicBezTo>
                  <a:cubicBezTo>
                    <a:pt x="529922" y="1641158"/>
                    <a:pt x="512251" y="1693285"/>
                    <a:pt x="504661" y="1744748"/>
                  </a:cubicBezTo>
                  <a:cubicBezTo>
                    <a:pt x="496075" y="1802803"/>
                    <a:pt x="499011" y="1862243"/>
                    <a:pt x="487987" y="1919965"/>
                  </a:cubicBezTo>
                  <a:cubicBezTo>
                    <a:pt x="476465" y="1980457"/>
                    <a:pt x="450927" y="2039233"/>
                    <a:pt x="411707" y="2087039"/>
                  </a:cubicBezTo>
                  <a:cubicBezTo>
                    <a:pt x="374204" y="2132741"/>
                    <a:pt x="323185" y="2167806"/>
                    <a:pt x="264354" y="2178553"/>
                  </a:cubicBezTo>
                  <a:cubicBezTo>
                    <a:pt x="189238" y="2192291"/>
                    <a:pt x="113955" y="2168415"/>
                    <a:pt x="38561" y="2172626"/>
                  </a:cubicBezTo>
                  <a:cubicBezTo>
                    <a:pt x="33575" y="2172903"/>
                    <a:pt x="3551" y="2176558"/>
                    <a:pt x="4326" y="2178221"/>
                  </a:cubicBezTo>
                  <a:cubicBezTo>
                    <a:pt x="3828" y="2177112"/>
                    <a:pt x="4714" y="2174066"/>
                    <a:pt x="4770" y="2172903"/>
                  </a:cubicBezTo>
                  <a:lnTo>
                    <a:pt x="6819" y="2149304"/>
                  </a:lnTo>
                  <a:cubicBezTo>
                    <a:pt x="13910" y="2068315"/>
                    <a:pt x="20945" y="1987271"/>
                    <a:pt x="28036" y="1906283"/>
                  </a:cubicBezTo>
                  <a:cubicBezTo>
                    <a:pt x="39946" y="1770064"/>
                    <a:pt x="51801" y="1633846"/>
                    <a:pt x="63711" y="1497628"/>
                  </a:cubicBezTo>
                  <a:cubicBezTo>
                    <a:pt x="77837" y="1335540"/>
                    <a:pt x="92018" y="1173451"/>
                    <a:pt x="106144" y="1011419"/>
                  </a:cubicBezTo>
                  <a:cubicBezTo>
                    <a:pt x="120270" y="849386"/>
                    <a:pt x="133565" y="696992"/>
                    <a:pt x="147303" y="539779"/>
                  </a:cubicBezTo>
                  <a:cubicBezTo>
                    <a:pt x="157939" y="417797"/>
                    <a:pt x="168575" y="295871"/>
                    <a:pt x="179266" y="173890"/>
                  </a:cubicBezTo>
                  <a:lnTo>
                    <a:pt x="189293" y="58832"/>
                  </a:lnTo>
                  <a:lnTo>
                    <a:pt x="192340" y="23601"/>
                  </a:lnTo>
                  <a:cubicBezTo>
                    <a:pt x="192838" y="18006"/>
                    <a:pt x="194833" y="10472"/>
                    <a:pt x="194002" y="4877"/>
                  </a:cubicBezTo>
                  <a:cubicBezTo>
                    <a:pt x="193337" y="778"/>
                    <a:pt x="191841" y="3880"/>
                    <a:pt x="193836" y="4323"/>
                  </a:cubicBezTo>
                  <a:cubicBezTo>
                    <a:pt x="198212" y="5265"/>
                    <a:pt x="203308" y="4932"/>
                    <a:pt x="207795" y="5209"/>
                  </a:cubicBezTo>
                  <a:cubicBezTo>
                    <a:pt x="230286" y="6650"/>
                    <a:pt x="252777" y="8090"/>
                    <a:pt x="275267" y="9530"/>
                  </a:cubicBezTo>
                  <a:cubicBezTo>
                    <a:pt x="365396" y="15291"/>
                    <a:pt x="455470" y="20997"/>
                    <a:pt x="545599" y="26758"/>
                  </a:cubicBezTo>
                  <a:cubicBezTo>
                    <a:pt x="678826" y="35234"/>
                    <a:pt x="812108" y="43765"/>
                    <a:pt x="945335" y="52240"/>
                  </a:cubicBezTo>
                  <a:cubicBezTo>
                    <a:pt x="1104265" y="62378"/>
                    <a:pt x="1263141" y="72515"/>
                    <a:pt x="1422071" y="82597"/>
                  </a:cubicBezTo>
                  <a:cubicBezTo>
                    <a:pt x="1585877" y="93012"/>
                    <a:pt x="1749682" y="103481"/>
                    <a:pt x="1913432" y="113896"/>
                  </a:cubicBezTo>
                  <a:cubicBezTo>
                    <a:pt x="2064995" y="123535"/>
                    <a:pt x="2216558" y="133229"/>
                    <a:pt x="2368121" y="142868"/>
                  </a:cubicBezTo>
                  <a:cubicBezTo>
                    <a:pt x="2486778" y="150402"/>
                    <a:pt x="2605436" y="157991"/>
                    <a:pt x="2724039" y="165525"/>
                  </a:cubicBezTo>
                  <a:cubicBezTo>
                    <a:pt x="2792120" y="169845"/>
                    <a:pt x="2860201" y="174222"/>
                    <a:pt x="2928283" y="178543"/>
                  </a:cubicBezTo>
                  <a:cubicBezTo>
                    <a:pt x="2937091" y="179097"/>
                    <a:pt x="2945899" y="179651"/>
                    <a:pt x="2954707" y="180205"/>
                  </a:cubicBezTo>
                  <a:cubicBezTo>
                    <a:pt x="2957366" y="180371"/>
                    <a:pt x="2957366" y="176216"/>
                    <a:pt x="2954707" y="176050"/>
                  </a:cubicBezTo>
                  <a:cubicBezTo>
                    <a:pt x="2930056" y="174499"/>
                    <a:pt x="2905349" y="172893"/>
                    <a:pt x="2880698" y="171341"/>
                  </a:cubicBezTo>
                  <a:cubicBezTo>
                    <a:pt x="2813558" y="167076"/>
                    <a:pt x="2746474" y="162810"/>
                    <a:pt x="2679334" y="158489"/>
                  </a:cubicBezTo>
                  <a:cubicBezTo>
                    <a:pt x="2580508" y="152175"/>
                    <a:pt x="2481627" y="145915"/>
                    <a:pt x="2382800" y="139600"/>
                  </a:cubicBezTo>
                  <a:cubicBezTo>
                    <a:pt x="2261761" y="131899"/>
                    <a:pt x="2140776" y="124199"/>
                    <a:pt x="2019736" y="116444"/>
                  </a:cubicBezTo>
                  <a:cubicBezTo>
                    <a:pt x="1887174" y="108024"/>
                    <a:pt x="1754557" y="99549"/>
                    <a:pt x="1621995" y="91128"/>
                  </a:cubicBezTo>
                  <a:cubicBezTo>
                    <a:pt x="1488657" y="82653"/>
                    <a:pt x="1355319" y="74122"/>
                    <a:pt x="1221982" y="65646"/>
                  </a:cubicBezTo>
                  <a:cubicBezTo>
                    <a:pt x="1097175" y="57669"/>
                    <a:pt x="972423" y="49747"/>
                    <a:pt x="847617" y="41770"/>
                  </a:cubicBezTo>
                  <a:cubicBezTo>
                    <a:pt x="742199" y="35068"/>
                    <a:pt x="636725" y="28309"/>
                    <a:pt x="531307" y="21607"/>
                  </a:cubicBezTo>
                  <a:cubicBezTo>
                    <a:pt x="455747" y="16787"/>
                    <a:pt x="380187" y="11967"/>
                    <a:pt x="304627" y="7148"/>
                  </a:cubicBezTo>
                  <a:cubicBezTo>
                    <a:pt x="268841" y="4877"/>
                    <a:pt x="232613" y="611"/>
                    <a:pt x="196772" y="279"/>
                  </a:cubicBezTo>
                  <a:cubicBezTo>
                    <a:pt x="195220" y="279"/>
                    <a:pt x="193669" y="58"/>
                    <a:pt x="192174" y="2"/>
                  </a:cubicBezTo>
                  <a:cubicBezTo>
                    <a:pt x="191010" y="-53"/>
                    <a:pt x="190179" y="999"/>
                    <a:pt x="190069" y="2107"/>
                  </a:cubicBezTo>
                  <a:cubicBezTo>
                    <a:pt x="188351" y="21496"/>
                    <a:pt x="186689" y="40940"/>
                    <a:pt x="184972" y="60328"/>
                  </a:cubicBezTo>
                  <a:cubicBezTo>
                    <a:pt x="180374" y="113176"/>
                    <a:pt x="175776" y="165968"/>
                    <a:pt x="171123" y="218816"/>
                  </a:cubicBezTo>
                  <a:cubicBezTo>
                    <a:pt x="164310" y="296923"/>
                    <a:pt x="157496" y="375087"/>
                    <a:pt x="150682" y="453195"/>
                  </a:cubicBezTo>
                  <a:cubicBezTo>
                    <a:pt x="142373" y="548531"/>
                    <a:pt x="134063" y="643867"/>
                    <a:pt x="125699" y="739204"/>
                  </a:cubicBezTo>
                  <a:cubicBezTo>
                    <a:pt x="116614" y="843126"/>
                    <a:pt x="107529" y="947049"/>
                    <a:pt x="98499" y="1050971"/>
                  </a:cubicBezTo>
                  <a:cubicBezTo>
                    <a:pt x="89304" y="1156390"/>
                    <a:pt x="80108" y="1261752"/>
                    <a:pt x="70912" y="1367170"/>
                  </a:cubicBezTo>
                  <a:cubicBezTo>
                    <a:pt x="62326" y="1465443"/>
                    <a:pt x="53740" y="1563770"/>
                    <a:pt x="45153" y="1662042"/>
                  </a:cubicBezTo>
                  <a:cubicBezTo>
                    <a:pt x="37896" y="1745136"/>
                    <a:pt x="30639" y="1828230"/>
                    <a:pt x="23383" y="1911268"/>
                  </a:cubicBezTo>
                  <a:cubicBezTo>
                    <a:pt x="18175" y="1971040"/>
                    <a:pt x="12968" y="2030812"/>
                    <a:pt x="7761" y="2090529"/>
                  </a:cubicBezTo>
                  <a:lnTo>
                    <a:pt x="2886" y="2146146"/>
                  </a:lnTo>
                  <a:cubicBezTo>
                    <a:pt x="2055" y="2155619"/>
                    <a:pt x="-161" y="2166033"/>
                    <a:pt x="338" y="2175506"/>
                  </a:cubicBezTo>
                  <a:cubicBezTo>
                    <a:pt x="393" y="2176669"/>
                    <a:pt x="116" y="2177999"/>
                    <a:pt x="6" y="2179162"/>
                  </a:cubicBezTo>
                  <a:cubicBezTo>
                    <a:pt x="-105" y="2180602"/>
                    <a:pt x="1446" y="2181378"/>
                    <a:pt x="2609" y="2181157"/>
                  </a:cubicBezTo>
                  <a:cubicBezTo>
                    <a:pt x="85592" y="2165368"/>
                    <a:pt x="168630" y="2195171"/>
                    <a:pt x="251835" y="2184536"/>
                  </a:cubicBezTo>
                  <a:cubicBezTo>
                    <a:pt x="312493" y="2176780"/>
                    <a:pt x="366283" y="2144650"/>
                    <a:pt x="406555" y="2099282"/>
                  </a:cubicBezTo>
                  <a:cubicBezTo>
                    <a:pt x="447548" y="2053082"/>
                    <a:pt x="475080" y="1995359"/>
                    <a:pt x="488874" y="1935366"/>
                  </a:cubicBezTo>
                  <a:cubicBezTo>
                    <a:pt x="503332" y="1872491"/>
                    <a:pt x="499122" y="1807290"/>
                    <a:pt x="508871" y="1743696"/>
                  </a:cubicBezTo>
                  <a:cubicBezTo>
                    <a:pt x="518621" y="1680101"/>
                    <a:pt x="549089" y="1612297"/>
                    <a:pt x="618832" y="1592299"/>
                  </a:cubicBezTo>
                  <a:cubicBezTo>
                    <a:pt x="690182" y="1571803"/>
                    <a:pt x="767237" y="1602547"/>
                    <a:pt x="836427" y="1618667"/>
                  </a:cubicBezTo>
                  <a:cubicBezTo>
                    <a:pt x="900021" y="1633458"/>
                    <a:pt x="962341" y="1636173"/>
                    <a:pt x="1024772" y="1614346"/>
                  </a:cubicBezTo>
                  <a:cubicBezTo>
                    <a:pt x="1082606" y="1594127"/>
                    <a:pt x="1134678" y="1557289"/>
                    <a:pt x="1172790" y="1509261"/>
                  </a:cubicBezTo>
                  <a:cubicBezTo>
                    <a:pt x="1212177" y="1459626"/>
                    <a:pt x="1231897" y="1401239"/>
                    <a:pt x="1237382" y="1338586"/>
                  </a:cubicBezTo>
                  <a:cubicBezTo>
                    <a:pt x="1243586" y="1267846"/>
                    <a:pt x="1235110" y="1196884"/>
                    <a:pt x="1239044" y="1126088"/>
                  </a:cubicBezTo>
                  <a:cubicBezTo>
                    <a:pt x="1243253" y="1050861"/>
                    <a:pt x="1266021" y="979455"/>
                    <a:pt x="1327344" y="931538"/>
                  </a:cubicBezTo>
                  <a:cubicBezTo>
                    <a:pt x="1391936" y="881072"/>
                    <a:pt x="1479461" y="858138"/>
                    <a:pt x="1559619" y="849331"/>
                  </a:cubicBezTo>
                  <a:cubicBezTo>
                    <a:pt x="1644873" y="839913"/>
                    <a:pt x="1729019" y="850715"/>
                    <a:pt x="1811393" y="873483"/>
                  </a:cubicBezTo>
                  <a:cubicBezTo>
                    <a:pt x="1891274" y="895530"/>
                    <a:pt x="1968828" y="925666"/>
                    <a:pt x="2049595" y="944611"/>
                  </a:cubicBezTo>
                  <a:cubicBezTo>
                    <a:pt x="2209190" y="982114"/>
                    <a:pt x="2377593" y="967767"/>
                    <a:pt x="2532369" y="916138"/>
                  </a:cubicBezTo>
                  <a:cubicBezTo>
                    <a:pt x="2602722" y="892650"/>
                    <a:pt x="2671634" y="861462"/>
                    <a:pt x="2730021" y="815041"/>
                  </a:cubicBezTo>
                  <a:cubicBezTo>
                    <a:pt x="2781429" y="774214"/>
                    <a:pt x="2822699" y="722142"/>
                    <a:pt x="2853443" y="664308"/>
                  </a:cubicBezTo>
                  <a:cubicBezTo>
                    <a:pt x="2916040" y="546648"/>
                    <a:pt x="2937091" y="411260"/>
                    <a:pt x="2949112" y="280083"/>
                  </a:cubicBezTo>
                  <a:cubicBezTo>
                    <a:pt x="2952214" y="246126"/>
                    <a:pt x="2954651" y="212113"/>
                    <a:pt x="2956867" y="178100"/>
                  </a:cubicBezTo>
                  <a:cubicBezTo>
                    <a:pt x="2957033" y="175441"/>
                    <a:pt x="2952879" y="175441"/>
                    <a:pt x="2952712" y="17810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18;p2"/>
            <p:cNvSpPr/>
            <p:nvPr/>
          </p:nvSpPr>
          <p:spPr>
            <a:xfrm flipH="1" rot="500098">
              <a:off x="6467088" y="-1866282"/>
              <a:ext cx="4385530" cy="3243516"/>
            </a:xfrm>
            <a:custGeom>
              <a:rect b="b" l="l" r="r" t="t"/>
              <a:pathLst>
                <a:path extrusionOk="0" h="2186887" w="2956871">
                  <a:moveTo>
                    <a:pt x="2952768" y="178044"/>
                  </a:moveTo>
                  <a:cubicBezTo>
                    <a:pt x="2944569" y="304180"/>
                    <a:pt x="2933823" y="432256"/>
                    <a:pt x="2895101" y="553351"/>
                  </a:cubicBezTo>
                  <a:cubicBezTo>
                    <a:pt x="2854994" y="678822"/>
                    <a:pt x="2780985" y="787454"/>
                    <a:pt x="2665042" y="853762"/>
                  </a:cubicBezTo>
                  <a:cubicBezTo>
                    <a:pt x="2600839" y="890490"/>
                    <a:pt x="2529766" y="915418"/>
                    <a:pt x="2458194" y="933366"/>
                  </a:cubicBezTo>
                  <a:cubicBezTo>
                    <a:pt x="2382800" y="952256"/>
                    <a:pt x="2305136" y="962227"/>
                    <a:pt x="2227360" y="961563"/>
                  </a:cubicBezTo>
                  <a:cubicBezTo>
                    <a:pt x="2149473" y="960898"/>
                    <a:pt x="2073194" y="948267"/>
                    <a:pt x="1998464" y="926774"/>
                  </a:cubicBezTo>
                  <a:cubicBezTo>
                    <a:pt x="1925785" y="905890"/>
                    <a:pt x="1854768" y="879134"/>
                    <a:pt x="1781202" y="861241"/>
                  </a:cubicBezTo>
                  <a:cubicBezTo>
                    <a:pt x="1708523" y="843570"/>
                    <a:pt x="1634126" y="836867"/>
                    <a:pt x="1559619" y="845120"/>
                  </a:cubicBezTo>
                  <a:cubicBezTo>
                    <a:pt x="1490540" y="852710"/>
                    <a:pt x="1419301" y="870880"/>
                    <a:pt x="1358643" y="905613"/>
                  </a:cubicBezTo>
                  <a:cubicBezTo>
                    <a:pt x="1304743" y="936468"/>
                    <a:pt x="1265079" y="983222"/>
                    <a:pt x="1247796" y="1043216"/>
                  </a:cubicBezTo>
                  <a:cubicBezTo>
                    <a:pt x="1230623" y="1102711"/>
                    <a:pt x="1233448" y="1165973"/>
                    <a:pt x="1234889" y="1227185"/>
                  </a:cubicBezTo>
                  <a:cubicBezTo>
                    <a:pt x="1236384" y="1291666"/>
                    <a:pt x="1238323" y="1358806"/>
                    <a:pt x="1217107" y="1420628"/>
                  </a:cubicBezTo>
                  <a:cubicBezTo>
                    <a:pt x="1197053" y="1479125"/>
                    <a:pt x="1157335" y="1529868"/>
                    <a:pt x="1107589" y="1566208"/>
                  </a:cubicBezTo>
                  <a:cubicBezTo>
                    <a:pt x="1058841" y="1601827"/>
                    <a:pt x="999900" y="1624263"/>
                    <a:pt x="939352" y="1626921"/>
                  </a:cubicBezTo>
                  <a:cubicBezTo>
                    <a:pt x="872323" y="1629858"/>
                    <a:pt x="807953" y="1605539"/>
                    <a:pt x="743306" y="1591579"/>
                  </a:cubicBezTo>
                  <a:cubicBezTo>
                    <a:pt x="686470" y="1579281"/>
                    <a:pt x="623707" y="1573852"/>
                    <a:pt x="573851" y="1609638"/>
                  </a:cubicBezTo>
                  <a:cubicBezTo>
                    <a:pt x="529922" y="1641158"/>
                    <a:pt x="512251" y="1693285"/>
                    <a:pt x="504661" y="1744748"/>
                  </a:cubicBezTo>
                  <a:cubicBezTo>
                    <a:pt x="496075" y="1802803"/>
                    <a:pt x="499011" y="1862243"/>
                    <a:pt x="487987" y="1919965"/>
                  </a:cubicBezTo>
                  <a:cubicBezTo>
                    <a:pt x="476465" y="1980457"/>
                    <a:pt x="450927" y="2039233"/>
                    <a:pt x="411707" y="2087039"/>
                  </a:cubicBezTo>
                  <a:cubicBezTo>
                    <a:pt x="374204" y="2132741"/>
                    <a:pt x="323185" y="2167806"/>
                    <a:pt x="264354" y="2178553"/>
                  </a:cubicBezTo>
                  <a:cubicBezTo>
                    <a:pt x="189238" y="2192291"/>
                    <a:pt x="113955" y="2168415"/>
                    <a:pt x="38561" y="2172626"/>
                  </a:cubicBezTo>
                  <a:cubicBezTo>
                    <a:pt x="33575" y="2172903"/>
                    <a:pt x="3551" y="2176558"/>
                    <a:pt x="4326" y="2178221"/>
                  </a:cubicBezTo>
                  <a:cubicBezTo>
                    <a:pt x="3828" y="2177112"/>
                    <a:pt x="4714" y="2174066"/>
                    <a:pt x="4770" y="2172903"/>
                  </a:cubicBezTo>
                  <a:lnTo>
                    <a:pt x="6819" y="2149304"/>
                  </a:lnTo>
                  <a:cubicBezTo>
                    <a:pt x="13910" y="2068315"/>
                    <a:pt x="20945" y="1987271"/>
                    <a:pt x="28036" y="1906283"/>
                  </a:cubicBezTo>
                  <a:cubicBezTo>
                    <a:pt x="39946" y="1770064"/>
                    <a:pt x="51801" y="1633846"/>
                    <a:pt x="63711" y="1497628"/>
                  </a:cubicBezTo>
                  <a:cubicBezTo>
                    <a:pt x="77837" y="1335540"/>
                    <a:pt x="92018" y="1173451"/>
                    <a:pt x="106144" y="1011419"/>
                  </a:cubicBezTo>
                  <a:cubicBezTo>
                    <a:pt x="120270" y="849386"/>
                    <a:pt x="133565" y="696992"/>
                    <a:pt x="147303" y="539779"/>
                  </a:cubicBezTo>
                  <a:cubicBezTo>
                    <a:pt x="157939" y="417797"/>
                    <a:pt x="168575" y="295871"/>
                    <a:pt x="179266" y="173890"/>
                  </a:cubicBezTo>
                  <a:lnTo>
                    <a:pt x="189293" y="58832"/>
                  </a:lnTo>
                  <a:lnTo>
                    <a:pt x="192340" y="23601"/>
                  </a:lnTo>
                  <a:cubicBezTo>
                    <a:pt x="192838" y="18006"/>
                    <a:pt x="194833" y="10472"/>
                    <a:pt x="194002" y="4877"/>
                  </a:cubicBezTo>
                  <a:cubicBezTo>
                    <a:pt x="193337" y="778"/>
                    <a:pt x="191841" y="3880"/>
                    <a:pt x="193836" y="4323"/>
                  </a:cubicBezTo>
                  <a:cubicBezTo>
                    <a:pt x="198212" y="5265"/>
                    <a:pt x="203308" y="4932"/>
                    <a:pt x="207795" y="5209"/>
                  </a:cubicBezTo>
                  <a:cubicBezTo>
                    <a:pt x="230286" y="6650"/>
                    <a:pt x="252777" y="8090"/>
                    <a:pt x="275267" y="9530"/>
                  </a:cubicBezTo>
                  <a:cubicBezTo>
                    <a:pt x="365396" y="15291"/>
                    <a:pt x="455470" y="20997"/>
                    <a:pt x="545599" y="26758"/>
                  </a:cubicBezTo>
                  <a:cubicBezTo>
                    <a:pt x="678826" y="35234"/>
                    <a:pt x="812108" y="43765"/>
                    <a:pt x="945335" y="52240"/>
                  </a:cubicBezTo>
                  <a:cubicBezTo>
                    <a:pt x="1104265" y="62378"/>
                    <a:pt x="1263141" y="72515"/>
                    <a:pt x="1422071" y="82597"/>
                  </a:cubicBezTo>
                  <a:cubicBezTo>
                    <a:pt x="1585877" y="93012"/>
                    <a:pt x="1749682" y="103481"/>
                    <a:pt x="1913432" y="113896"/>
                  </a:cubicBezTo>
                  <a:cubicBezTo>
                    <a:pt x="2064995" y="123535"/>
                    <a:pt x="2216558" y="133229"/>
                    <a:pt x="2368121" y="142868"/>
                  </a:cubicBezTo>
                  <a:cubicBezTo>
                    <a:pt x="2486778" y="150402"/>
                    <a:pt x="2605436" y="157991"/>
                    <a:pt x="2724039" y="165525"/>
                  </a:cubicBezTo>
                  <a:cubicBezTo>
                    <a:pt x="2792120" y="169845"/>
                    <a:pt x="2860201" y="174222"/>
                    <a:pt x="2928283" y="178543"/>
                  </a:cubicBezTo>
                  <a:cubicBezTo>
                    <a:pt x="2937091" y="179097"/>
                    <a:pt x="2945899" y="179651"/>
                    <a:pt x="2954707" y="180205"/>
                  </a:cubicBezTo>
                  <a:cubicBezTo>
                    <a:pt x="2957366" y="180371"/>
                    <a:pt x="2957366" y="176216"/>
                    <a:pt x="2954707" y="176050"/>
                  </a:cubicBezTo>
                  <a:cubicBezTo>
                    <a:pt x="2930056" y="174499"/>
                    <a:pt x="2905349" y="172893"/>
                    <a:pt x="2880698" y="171341"/>
                  </a:cubicBezTo>
                  <a:cubicBezTo>
                    <a:pt x="2813558" y="167076"/>
                    <a:pt x="2746474" y="162810"/>
                    <a:pt x="2679334" y="158489"/>
                  </a:cubicBezTo>
                  <a:cubicBezTo>
                    <a:pt x="2580508" y="152175"/>
                    <a:pt x="2481627" y="145915"/>
                    <a:pt x="2382800" y="139600"/>
                  </a:cubicBezTo>
                  <a:cubicBezTo>
                    <a:pt x="2261761" y="131899"/>
                    <a:pt x="2140776" y="124199"/>
                    <a:pt x="2019736" y="116444"/>
                  </a:cubicBezTo>
                  <a:cubicBezTo>
                    <a:pt x="1887174" y="108024"/>
                    <a:pt x="1754557" y="99549"/>
                    <a:pt x="1621995" y="91128"/>
                  </a:cubicBezTo>
                  <a:cubicBezTo>
                    <a:pt x="1488657" y="82653"/>
                    <a:pt x="1355319" y="74122"/>
                    <a:pt x="1221982" y="65646"/>
                  </a:cubicBezTo>
                  <a:cubicBezTo>
                    <a:pt x="1097175" y="57669"/>
                    <a:pt x="972423" y="49747"/>
                    <a:pt x="847617" y="41770"/>
                  </a:cubicBezTo>
                  <a:cubicBezTo>
                    <a:pt x="742199" y="35068"/>
                    <a:pt x="636725" y="28309"/>
                    <a:pt x="531307" y="21607"/>
                  </a:cubicBezTo>
                  <a:cubicBezTo>
                    <a:pt x="455747" y="16787"/>
                    <a:pt x="380187" y="11967"/>
                    <a:pt x="304627" y="7148"/>
                  </a:cubicBezTo>
                  <a:cubicBezTo>
                    <a:pt x="268841" y="4877"/>
                    <a:pt x="232613" y="611"/>
                    <a:pt x="196772" y="279"/>
                  </a:cubicBezTo>
                  <a:cubicBezTo>
                    <a:pt x="195220" y="279"/>
                    <a:pt x="193669" y="58"/>
                    <a:pt x="192174" y="2"/>
                  </a:cubicBezTo>
                  <a:cubicBezTo>
                    <a:pt x="191010" y="-53"/>
                    <a:pt x="190179" y="999"/>
                    <a:pt x="190069" y="2107"/>
                  </a:cubicBezTo>
                  <a:cubicBezTo>
                    <a:pt x="188351" y="21496"/>
                    <a:pt x="186689" y="40940"/>
                    <a:pt x="184972" y="60328"/>
                  </a:cubicBezTo>
                  <a:cubicBezTo>
                    <a:pt x="180374" y="113176"/>
                    <a:pt x="175776" y="165968"/>
                    <a:pt x="171123" y="218816"/>
                  </a:cubicBezTo>
                  <a:cubicBezTo>
                    <a:pt x="164310" y="296923"/>
                    <a:pt x="157496" y="375087"/>
                    <a:pt x="150682" y="453195"/>
                  </a:cubicBezTo>
                  <a:cubicBezTo>
                    <a:pt x="142373" y="548531"/>
                    <a:pt x="134063" y="643867"/>
                    <a:pt x="125699" y="739204"/>
                  </a:cubicBezTo>
                  <a:cubicBezTo>
                    <a:pt x="116614" y="843126"/>
                    <a:pt x="107529" y="947049"/>
                    <a:pt x="98499" y="1050971"/>
                  </a:cubicBezTo>
                  <a:cubicBezTo>
                    <a:pt x="89304" y="1156390"/>
                    <a:pt x="80108" y="1261752"/>
                    <a:pt x="70912" y="1367170"/>
                  </a:cubicBezTo>
                  <a:cubicBezTo>
                    <a:pt x="62326" y="1465443"/>
                    <a:pt x="53740" y="1563770"/>
                    <a:pt x="45153" y="1662042"/>
                  </a:cubicBezTo>
                  <a:cubicBezTo>
                    <a:pt x="37896" y="1745136"/>
                    <a:pt x="30639" y="1828230"/>
                    <a:pt x="23383" y="1911268"/>
                  </a:cubicBezTo>
                  <a:cubicBezTo>
                    <a:pt x="18175" y="1971040"/>
                    <a:pt x="12968" y="2030812"/>
                    <a:pt x="7761" y="2090529"/>
                  </a:cubicBezTo>
                  <a:lnTo>
                    <a:pt x="2886" y="2146146"/>
                  </a:lnTo>
                  <a:cubicBezTo>
                    <a:pt x="2055" y="2155619"/>
                    <a:pt x="-161" y="2166033"/>
                    <a:pt x="338" y="2175506"/>
                  </a:cubicBezTo>
                  <a:cubicBezTo>
                    <a:pt x="393" y="2176669"/>
                    <a:pt x="116" y="2177999"/>
                    <a:pt x="6" y="2179162"/>
                  </a:cubicBezTo>
                  <a:cubicBezTo>
                    <a:pt x="-105" y="2180602"/>
                    <a:pt x="1446" y="2181378"/>
                    <a:pt x="2609" y="2181157"/>
                  </a:cubicBezTo>
                  <a:cubicBezTo>
                    <a:pt x="85592" y="2165368"/>
                    <a:pt x="168630" y="2195171"/>
                    <a:pt x="251835" y="2184536"/>
                  </a:cubicBezTo>
                  <a:cubicBezTo>
                    <a:pt x="312493" y="2176780"/>
                    <a:pt x="366283" y="2144650"/>
                    <a:pt x="406555" y="2099282"/>
                  </a:cubicBezTo>
                  <a:cubicBezTo>
                    <a:pt x="447548" y="2053082"/>
                    <a:pt x="475080" y="1995359"/>
                    <a:pt x="488874" y="1935366"/>
                  </a:cubicBezTo>
                  <a:cubicBezTo>
                    <a:pt x="503332" y="1872491"/>
                    <a:pt x="499122" y="1807290"/>
                    <a:pt x="508871" y="1743696"/>
                  </a:cubicBezTo>
                  <a:cubicBezTo>
                    <a:pt x="518621" y="1680101"/>
                    <a:pt x="549089" y="1612297"/>
                    <a:pt x="618832" y="1592299"/>
                  </a:cubicBezTo>
                  <a:cubicBezTo>
                    <a:pt x="690182" y="1571803"/>
                    <a:pt x="767237" y="1602547"/>
                    <a:pt x="836427" y="1618667"/>
                  </a:cubicBezTo>
                  <a:cubicBezTo>
                    <a:pt x="900021" y="1633458"/>
                    <a:pt x="962341" y="1636173"/>
                    <a:pt x="1024772" y="1614346"/>
                  </a:cubicBezTo>
                  <a:cubicBezTo>
                    <a:pt x="1082606" y="1594127"/>
                    <a:pt x="1134678" y="1557289"/>
                    <a:pt x="1172790" y="1509261"/>
                  </a:cubicBezTo>
                  <a:cubicBezTo>
                    <a:pt x="1212177" y="1459626"/>
                    <a:pt x="1231897" y="1401239"/>
                    <a:pt x="1237382" y="1338586"/>
                  </a:cubicBezTo>
                  <a:cubicBezTo>
                    <a:pt x="1243586" y="1267846"/>
                    <a:pt x="1235110" y="1196884"/>
                    <a:pt x="1239044" y="1126088"/>
                  </a:cubicBezTo>
                  <a:cubicBezTo>
                    <a:pt x="1243253" y="1050861"/>
                    <a:pt x="1266021" y="979455"/>
                    <a:pt x="1327344" y="931538"/>
                  </a:cubicBezTo>
                  <a:cubicBezTo>
                    <a:pt x="1391936" y="881072"/>
                    <a:pt x="1479461" y="858138"/>
                    <a:pt x="1559619" y="849331"/>
                  </a:cubicBezTo>
                  <a:cubicBezTo>
                    <a:pt x="1644873" y="839913"/>
                    <a:pt x="1729019" y="850715"/>
                    <a:pt x="1811393" y="873483"/>
                  </a:cubicBezTo>
                  <a:cubicBezTo>
                    <a:pt x="1891274" y="895530"/>
                    <a:pt x="1968828" y="925666"/>
                    <a:pt x="2049595" y="944611"/>
                  </a:cubicBezTo>
                  <a:cubicBezTo>
                    <a:pt x="2209190" y="982114"/>
                    <a:pt x="2377593" y="967767"/>
                    <a:pt x="2532369" y="916138"/>
                  </a:cubicBezTo>
                  <a:cubicBezTo>
                    <a:pt x="2602722" y="892650"/>
                    <a:pt x="2671634" y="861462"/>
                    <a:pt x="2730021" y="815041"/>
                  </a:cubicBezTo>
                  <a:cubicBezTo>
                    <a:pt x="2781429" y="774214"/>
                    <a:pt x="2822699" y="722142"/>
                    <a:pt x="2853443" y="664308"/>
                  </a:cubicBezTo>
                  <a:cubicBezTo>
                    <a:pt x="2916040" y="546648"/>
                    <a:pt x="2937091" y="411260"/>
                    <a:pt x="2949112" y="280083"/>
                  </a:cubicBezTo>
                  <a:cubicBezTo>
                    <a:pt x="2952214" y="246126"/>
                    <a:pt x="2954651" y="212113"/>
                    <a:pt x="2956867" y="178100"/>
                  </a:cubicBezTo>
                  <a:cubicBezTo>
                    <a:pt x="2957033" y="175441"/>
                    <a:pt x="2952879" y="175441"/>
                    <a:pt x="2952712" y="17810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19;p2"/>
            <p:cNvSpPr/>
            <p:nvPr/>
          </p:nvSpPr>
          <p:spPr>
            <a:xfrm flipH="1" rot="500098">
              <a:off x="6696163" y="-2095357"/>
              <a:ext cx="4385530" cy="3243516"/>
            </a:xfrm>
            <a:custGeom>
              <a:rect b="b" l="l" r="r" t="t"/>
              <a:pathLst>
                <a:path extrusionOk="0" h="2186887" w="2956871">
                  <a:moveTo>
                    <a:pt x="2952768" y="178044"/>
                  </a:moveTo>
                  <a:cubicBezTo>
                    <a:pt x="2944569" y="304180"/>
                    <a:pt x="2933823" y="432256"/>
                    <a:pt x="2895101" y="553351"/>
                  </a:cubicBezTo>
                  <a:cubicBezTo>
                    <a:pt x="2854994" y="678822"/>
                    <a:pt x="2780985" y="787454"/>
                    <a:pt x="2665042" y="853762"/>
                  </a:cubicBezTo>
                  <a:cubicBezTo>
                    <a:pt x="2600839" y="890490"/>
                    <a:pt x="2529766" y="915418"/>
                    <a:pt x="2458194" y="933366"/>
                  </a:cubicBezTo>
                  <a:cubicBezTo>
                    <a:pt x="2382800" y="952256"/>
                    <a:pt x="2305136" y="962227"/>
                    <a:pt x="2227360" y="961563"/>
                  </a:cubicBezTo>
                  <a:cubicBezTo>
                    <a:pt x="2149473" y="960898"/>
                    <a:pt x="2073194" y="948267"/>
                    <a:pt x="1998464" y="926774"/>
                  </a:cubicBezTo>
                  <a:cubicBezTo>
                    <a:pt x="1925785" y="905890"/>
                    <a:pt x="1854768" y="879134"/>
                    <a:pt x="1781202" y="861241"/>
                  </a:cubicBezTo>
                  <a:cubicBezTo>
                    <a:pt x="1708523" y="843570"/>
                    <a:pt x="1634126" y="836867"/>
                    <a:pt x="1559619" y="845120"/>
                  </a:cubicBezTo>
                  <a:cubicBezTo>
                    <a:pt x="1490540" y="852710"/>
                    <a:pt x="1419301" y="870880"/>
                    <a:pt x="1358643" y="905613"/>
                  </a:cubicBezTo>
                  <a:cubicBezTo>
                    <a:pt x="1304743" y="936468"/>
                    <a:pt x="1265079" y="983222"/>
                    <a:pt x="1247796" y="1043216"/>
                  </a:cubicBezTo>
                  <a:cubicBezTo>
                    <a:pt x="1230623" y="1102711"/>
                    <a:pt x="1233448" y="1165973"/>
                    <a:pt x="1234889" y="1227185"/>
                  </a:cubicBezTo>
                  <a:cubicBezTo>
                    <a:pt x="1236384" y="1291666"/>
                    <a:pt x="1238323" y="1358806"/>
                    <a:pt x="1217107" y="1420628"/>
                  </a:cubicBezTo>
                  <a:cubicBezTo>
                    <a:pt x="1197053" y="1479125"/>
                    <a:pt x="1157335" y="1529868"/>
                    <a:pt x="1107589" y="1566208"/>
                  </a:cubicBezTo>
                  <a:cubicBezTo>
                    <a:pt x="1058841" y="1601827"/>
                    <a:pt x="999900" y="1624263"/>
                    <a:pt x="939352" y="1626921"/>
                  </a:cubicBezTo>
                  <a:cubicBezTo>
                    <a:pt x="872323" y="1629858"/>
                    <a:pt x="807953" y="1605539"/>
                    <a:pt x="743306" y="1591579"/>
                  </a:cubicBezTo>
                  <a:cubicBezTo>
                    <a:pt x="686470" y="1579281"/>
                    <a:pt x="623707" y="1573852"/>
                    <a:pt x="573851" y="1609638"/>
                  </a:cubicBezTo>
                  <a:cubicBezTo>
                    <a:pt x="529922" y="1641158"/>
                    <a:pt x="512251" y="1693285"/>
                    <a:pt x="504661" y="1744748"/>
                  </a:cubicBezTo>
                  <a:cubicBezTo>
                    <a:pt x="496075" y="1802803"/>
                    <a:pt x="499011" y="1862243"/>
                    <a:pt x="487987" y="1919965"/>
                  </a:cubicBezTo>
                  <a:cubicBezTo>
                    <a:pt x="476465" y="1980457"/>
                    <a:pt x="450927" y="2039233"/>
                    <a:pt x="411707" y="2087039"/>
                  </a:cubicBezTo>
                  <a:cubicBezTo>
                    <a:pt x="374204" y="2132741"/>
                    <a:pt x="323185" y="2167806"/>
                    <a:pt x="264354" y="2178553"/>
                  </a:cubicBezTo>
                  <a:cubicBezTo>
                    <a:pt x="189238" y="2192291"/>
                    <a:pt x="113955" y="2168415"/>
                    <a:pt x="38561" y="2172626"/>
                  </a:cubicBezTo>
                  <a:cubicBezTo>
                    <a:pt x="33575" y="2172903"/>
                    <a:pt x="3551" y="2176558"/>
                    <a:pt x="4326" y="2178221"/>
                  </a:cubicBezTo>
                  <a:cubicBezTo>
                    <a:pt x="3828" y="2177112"/>
                    <a:pt x="4714" y="2174066"/>
                    <a:pt x="4770" y="2172903"/>
                  </a:cubicBezTo>
                  <a:lnTo>
                    <a:pt x="6819" y="2149304"/>
                  </a:lnTo>
                  <a:cubicBezTo>
                    <a:pt x="13910" y="2068315"/>
                    <a:pt x="20945" y="1987271"/>
                    <a:pt x="28036" y="1906283"/>
                  </a:cubicBezTo>
                  <a:cubicBezTo>
                    <a:pt x="39946" y="1770064"/>
                    <a:pt x="51801" y="1633846"/>
                    <a:pt x="63711" y="1497628"/>
                  </a:cubicBezTo>
                  <a:cubicBezTo>
                    <a:pt x="77837" y="1335540"/>
                    <a:pt x="92018" y="1173451"/>
                    <a:pt x="106144" y="1011419"/>
                  </a:cubicBezTo>
                  <a:cubicBezTo>
                    <a:pt x="120270" y="849386"/>
                    <a:pt x="133565" y="696992"/>
                    <a:pt x="147303" y="539779"/>
                  </a:cubicBezTo>
                  <a:cubicBezTo>
                    <a:pt x="157939" y="417797"/>
                    <a:pt x="168575" y="295871"/>
                    <a:pt x="179266" y="173890"/>
                  </a:cubicBezTo>
                  <a:lnTo>
                    <a:pt x="189293" y="58832"/>
                  </a:lnTo>
                  <a:lnTo>
                    <a:pt x="192340" y="23601"/>
                  </a:lnTo>
                  <a:cubicBezTo>
                    <a:pt x="192838" y="18006"/>
                    <a:pt x="194833" y="10472"/>
                    <a:pt x="194002" y="4877"/>
                  </a:cubicBezTo>
                  <a:cubicBezTo>
                    <a:pt x="193337" y="778"/>
                    <a:pt x="191841" y="3880"/>
                    <a:pt x="193836" y="4323"/>
                  </a:cubicBezTo>
                  <a:cubicBezTo>
                    <a:pt x="198212" y="5265"/>
                    <a:pt x="203308" y="4932"/>
                    <a:pt x="207795" y="5209"/>
                  </a:cubicBezTo>
                  <a:cubicBezTo>
                    <a:pt x="230286" y="6650"/>
                    <a:pt x="252777" y="8090"/>
                    <a:pt x="275267" y="9530"/>
                  </a:cubicBezTo>
                  <a:cubicBezTo>
                    <a:pt x="365396" y="15291"/>
                    <a:pt x="455470" y="20997"/>
                    <a:pt x="545599" y="26758"/>
                  </a:cubicBezTo>
                  <a:cubicBezTo>
                    <a:pt x="678826" y="35234"/>
                    <a:pt x="812108" y="43765"/>
                    <a:pt x="945335" y="52240"/>
                  </a:cubicBezTo>
                  <a:cubicBezTo>
                    <a:pt x="1104265" y="62378"/>
                    <a:pt x="1263141" y="72515"/>
                    <a:pt x="1422071" y="82597"/>
                  </a:cubicBezTo>
                  <a:cubicBezTo>
                    <a:pt x="1585877" y="93012"/>
                    <a:pt x="1749682" y="103481"/>
                    <a:pt x="1913432" y="113896"/>
                  </a:cubicBezTo>
                  <a:cubicBezTo>
                    <a:pt x="2064995" y="123535"/>
                    <a:pt x="2216558" y="133229"/>
                    <a:pt x="2368121" y="142868"/>
                  </a:cubicBezTo>
                  <a:cubicBezTo>
                    <a:pt x="2486778" y="150402"/>
                    <a:pt x="2605436" y="157991"/>
                    <a:pt x="2724039" y="165525"/>
                  </a:cubicBezTo>
                  <a:cubicBezTo>
                    <a:pt x="2792120" y="169845"/>
                    <a:pt x="2860201" y="174222"/>
                    <a:pt x="2928283" y="178543"/>
                  </a:cubicBezTo>
                  <a:cubicBezTo>
                    <a:pt x="2937091" y="179097"/>
                    <a:pt x="2945899" y="179651"/>
                    <a:pt x="2954707" y="180205"/>
                  </a:cubicBezTo>
                  <a:cubicBezTo>
                    <a:pt x="2957366" y="180371"/>
                    <a:pt x="2957366" y="176216"/>
                    <a:pt x="2954707" y="176050"/>
                  </a:cubicBezTo>
                  <a:cubicBezTo>
                    <a:pt x="2930056" y="174499"/>
                    <a:pt x="2905349" y="172893"/>
                    <a:pt x="2880698" y="171341"/>
                  </a:cubicBezTo>
                  <a:cubicBezTo>
                    <a:pt x="2813558" y="167076"/>
                    <a:pt x="2746474" y="162810"/>
                    <a:pt x="2679334" y="158489"/>
                  </a:cubicBezTo>
                  <a:cubicBezTo>
                    <a:pt x="2580508" y="152175"/>
                    <a:pt x="2481627" y="145915"/>
                    <a:pt x="2382800" y="139600"/>
                  </a:cubicBezTo>
                  <a:cubicBezTo>
                    <a:pt x="2261761" y="131899"/>
                    <a:pt x="2140776" y="124199"/>
                    <a:pt x="2019736" y="116444"/>
                  </a:cubicBezTo>
                  <a:cubicBezTo>
                    <a:pt x="1887174" y="108024"/>
                    <a:pt x="1754557" y="99549"/>
                    <a:pt x="1621995" y="91128"/>
                  </a:cubicBezTo>
                  <a:cubicBezTo>
                    <a:pt x="1488657" y="82653"/>
                    <a:pt x="1355319" y="74122"/>
                    <a:pt x="1221982" y="65646"/>
                  </a:cubicBezTo>
                  <a:cubicBezTo>
                    <a:pt x="1097175" y="57669"/>
                    <a:pt x="972423" y="49747"/>
                    <a:pt x="847617" y="41770"/>
                  </a:cubicBezTo>
                  <a:cubicBezTo>
                    <a:pt x="742199" y="35068"/>
                    <a:pt x="636725" y="28309"/>
                    <a:pt x="531307" y="21607"/>
                  </a:cubicBezTo>
                  <a:cubicBezTo>
                    <a:pt x="455747" y="16787"/>
                    <a:pt x="380187" y="11967"/>
                    <a:pt x="304627" y="7148"/>
                  </a:cubicBezTo>
                  <a:cubicBezTo>
                    <a:pt x="268841" y="4877"/>
                    <a:pt x="232613" y="611"/>
                    <a:pt x="196772" y="279"/>
                  </a:cubicBezTo>
                  <a:cubicBezTo>
                    <a:pt x="195220" y="279"/>
                    <a:pt x="193669" y="58"/>
                    <a:pt x="192174" y="2"/>
                  </a:cubicBezTo>
                  <a:cubicBezTo>
                    <a:pt x="191010" y="-53"/>
                    <a:pt x="190179" y="999"/>
                    <a:pt x="190069" y="2107"/>
                  </a:cubicBezTo>
                  <a:cubicBezTo>
                    <a:pt x="188351" y="21496"/>
                    <a:pt x="186689" y="40940"/>
                    <a:pt x="184972" y="60328"/>
                  </a:cubicBezTo>
                  <a:cubicBezTo>
                    <a:pt x="180374" y="113176"/>
                    <a:pt x="175776" y="165968"/>
                    <a:pt x="171123" y="218816"/>
                  </a:cubicBezTo>
                  <a:cubicBezTo>
                    <a:pt x="164310" y="296923"/>
                    <a:pt x="157496" y="375087"/>
                    <a:pt x="150682" y="453195"/>
                  </a:cubicBezTo>
                  <a:cubicBezTo>
                    <a:pt x="142373" y="548531"/>
                    <a:pt x="134063" y="643867"/>
                    <a:pt x="125699" y="739204"/>
                  </a:cubicBezTo>
                  <a:cubicBezTo>
                    <a:pt x="116614" y="843126"/>
                    <a:pt x="107529" y="947049"/>
                    <a:pt x="98499" y="1050971"/>
                  </a:cubicBezTo>
                  <a:cubicBezTo>
                    <a:pt x="89304" y="1156390"/>
                    <a:pt x="80108" y="1261752"/>
                    <a:pt x="70912" y="1367170"/>
                  </a:cubicBezTo>
                  <a:cubicBezTo>
                    <a:pt x="62326" y="1465443"/>
                    <a:pt x="53740" y="1563770"/>
                    <a:pt x="45153" y="1662042"/>
                  </a:cubicBezTo>
                  <a:cubicBezTo>
                    <a:pt x="37896" y="1745136"/>
                    <a:pt x="30639" y="1828230"/>
                    <a:pt x="23383" y="1911268"/>
                  </a:cubicBezTo>
                  <a:cubicBezTo>
                    <a:pt x="18175" y="1971040"/>
                    <a:pt x="12968" y="2030812"/>
                    <a:pt x="7761" y="2090529"/>
                  </a:cubicBezTo>
                  <a:lnTo>
                    <a:pt x="2886" y="2146146"/>
                  </a:lnTo>
                  <a:cubicBezTo>
                    <a:pt x="2055" y="2155619"/>
                    <a:pt x="-161" y="2166033"/>
                    <a:pt x="338" y="2175506"/>
                  </a:cubicBezTo>
                  <a:cubicBezTo>
                    <a:pt x="393" y="2176669"/>
                    <a:pt x="116" y="2177999"/>
                    <a:pt x="6" y="2179162"/>
                  </a:cubicBezTo>
                  <a:cubicBezTo>
                    <a:pt x="-105" y="2180602"/>
                    <a:pt x="1446" y="2181378"/>
                    <a:pt x="2609" y="2181157"/>
                  </a:cubicBezTo>
                  <a:cubicBezTo>
                    <a:pt x="85592" y="2165368"/>
                    <a:pt x="168630" y="2195171"/>
                    <a:pt x="251835" y="2184536"/>
                  </a:cubicBezTo>
                  <a:cubicBezTo>
                    <a:pt x="312493" y="2176780"/>
                    <a:pt x="366283" y="2144650"/>
                    <a:pt x="406555" y="2099282"/>
                  </a:cubicBezTo>
                  <a:cubicBezTo>
                    <a:pt x="447548" y="2053082"/>
                    <a:pt x="475080" y="1995359"/>
                    <a:pt x="488874" y="1935366"/>
                  </a:cubicBezTo>
                  <a:cubicBezTo>
                    <a:pt x="503332" y="1872491"/>
                    <a:pt x="499122" y="1807290"/>
                    <a:pt x="508871" y="1743696"/>
                  </a:cubicBezTo>
                  <a:cubicBezTo>
                    <a:pt x="518621" y="1680101"/>
                    <a:pt x="549089" y="1612297"/>
                    <a:pt x="618832" y="1592299"/>
                  </a:cubicBezTo>
                  <a:cubicBezTo>
                    <a:pt x="690182" y="1571803"/>
                    <a:pt x="767237" y="1602547"/>
                    <a:pt x="836427" y="1618667"/>
                  </a:cubicBezTo>
                  <a:cubicBezTo>
                    <a:pt x="900021" y="1633458"/>
                    <a:pt x="962341" y="1636173"/>
                    <a:pt x="1024772" y="1614346"/>
                  </a:cubicBezTo>
                  <a:cubicBezTo>
                    <a:pt x="1082606" y="1594127"/>
                    <a:pt x="1134678" y="1557289"/>
                    <a:pt x="1172790" y="1509261"/>
                  </a:cubicBezTo>
                  <a:cubicBezTo>
                    <a:pt x="1212177" y="1459626"/>
                    <a:pt x="1231897" y="1401239"/>
                    <a:pt x="1237382" y="1338586"/>
                  </a:cubicBezTo>
                  <a:cubicBezTo>
                    <a:pt x="1243586" y="1267846"/>
                    <a:pt x="1235110" y="1196884"/>
                    <a:pt x="1239044" y="1126088"/>
                  </a:cubicBezTo>
                  <a:cubicBezTo>
                    <a:pt x="1243253" y="1050861"/>
                    <a:pt x="1266021" y="979455"/>
                    <a:pt x="1327344" y="931538"/>
                  </a:cubicBezTo>
                  <a:cubicBezTo>
                    <a:pt x="1391936" y="881072"/>
                    <a:pt x="1479461" y="858138"/>
                    <a:pt x="1559619" y="849331"/>
                  </a:cubicBezTo>
                  <a:cubicBezTo>
                    <a:pt x="1644873" y="839913"/>
                    <a:pt x="1729019" y="850715"/>
                    <a:pt x="1811393" y="873483"/>
                  </a:cubicBezTo>
                  <a:cubicBezTo>
                    <a:pt x="1891274" y="895530"/>
                    <a:pt x="1968828" y="925666"/>
                    <a:pt x="2049595" y="944611"/>
                  </a:cubicBezTo>
                  <a:cubicBezTo>
                    <a:pt x="2209190" y="982114"/>
                    <a:pt x="2377593" y="967767"/>
                    <a:pt x="2532369" y="916138"/>
                  </a:cubicBezTo>
                  <a:cubicBezTo>
                    <a:pt x="2602722" y="892650"/>
                    <a:pt x="2671634" y="861462"/>
                    <a:pt x="2730021" y="815041"/>
                  </a:cubicBezTo>
                  <a:cubicBezTo>
                    <a:pt x="2781429" y="774214"/>
                    <a:pt x="2822699" y="722142"/>
                    <a:pt x="2853443" y="664308"/>
                  </a:cubicBezTo>
                  <a:cubicBezTo>
                    <a:pt x="2916040" y="546648"/>
                    <a:pt x="2937091" y="411260"/>
                    <a:pt x="2949112" y="280083"/>
                  </a:cubicBezTo>
                  <a:cubicBezTo>
                    <a:pt x="2952214" y="246126"/>
                    <a:pt x="2954651" y="212113"/>
                    <a:pt x="2956867" y="178100"/>
                  </a:cubicBezTo>
                  <a:cubicBezTo>
                    <a:pt x="2957033" y="175441"/>
                    <a:pt x="2952879" y="175441"/>
                    <a:pt x="2952712" y="17810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20;p2"/>
            <p:cNvSpPr/>
            <p:nvPr/>
          </p:nvSpPr>
          <p:spPr>
            <a:xfrm flipH="1" rot="10800000">
              <a:off x="-1601249" y="3103524"/>
              <a:ext cx="4383561" cy="3242060"/>
            </a:xfrm>
            <a:custGeom>
              <a:rect b="b" l="l" r="r" t="t"/>
              <a:pathLst>
                <a:path extrusionOk="0" h="2186887" w="2956871">
                  <a:moveTo>
                    <a:pt x="2952768" y="178044"/>
                  </a:moveTo>
                  <a:cubicBezTo>
                    <a:pt x="2944569" y="304180"/>
                    <a:pt x="2933823" y="432256"/>
                    <a:pt x="2895101" y="553351"/>
                  </a:cubicBezTo>
                  <a:cubicBezTo>
                    <a:pt x="2854994" y="678822"/>
                    <a:pt x="2780985" y="787454"/>
                    <a:pt x="2665042" y="853762"/>
                  </a:cubicBezTo>
                  <a:cubicBezTo>
                    <a:pt x="2600839" y="890490"/>
                    <a:pt x="2529766" y="915418"/>
                    <a:pt x="2458194" y="933366"/>
                  </a:cubicBezTo>
                  <a:cubicBezTo>
                    <a:pt x="2382800" y="952256"/>
                    <a:pt x="2305136" y="962227"/>
                    <a:pt x="2227360" y="961563"/>
                  </a:cubicBezTo>
                  <a:cubicBezTo>
                    <a:pt x="2149473" y="960898"/>
                    <a:pt x="2073194" y="948267"/>
                    <a:pt x="1998464" y="926774"/>
                  </a:cubicBezTo>
                  <a:cubicBezTo>
                    <a:pt x="1925785" y="905890"/>
                    <a:pt x="1854768" y="879134"/>
                    <a:pt x="1781202" y="861241"/>
                  </a:cubicBezTo>
                  <a:cubicBezTo>
                    <a:pt x="1708523" y="843570"/>
                    <a:pt x="1634126" y="836867"/>
                    <a:pt x="1559619" y="845120"/>
                  </a:cubicBezTo>
                  <a:cubicBezTo>
                    <a:pt x="1490540" y="852710"/>
                    <a:pt x="1419301" y="870880"/>
                    <a:pt x="1358643" y="905613"/>
                  </a:cubicBezTo>
                  <a:cubicBezTo>
                    <a:pt x="1304743" y="936468"/>
                    <a:pt x="1265079" y="983222"/>
                    <a:pt x="1247796" y="1043216"/>
                  </a:cubicBezTo>
                  <a:cubicBezTo>
                    <a:pt x="1230623" y="1102711"/>
                    <a:pt x="1233448" y="1165973"/>
                    <a:pt x="1234889" y="1227185"/>
                  </a:cubicBezTo>
                  <a:cubicBezTo>
                    <a:pt x="1236384" y="1291666"/>
                    <a:pt x="1238323" y="1358806"/>
                    <a:pt x="1217107" y="1420628"/>
                  </a:cubicBezTo>
                  <a:cubicBezTo>
                    <a:pt x="1197053" y="1479125"/>
                    <a:pt x="1157335" y="1529868"/>
                    <a:pt x="1107589" y="1566208"/>
                  </a:cubicBezTo>
                  <a:cubicBezTo>
                    <a:pt x="1058841" y="1601827"/>
                    <a:pt x="999900" y="1624263"/>
                    <a:pt x="939352" y="1626921"/>
                  </a:cubicBezTo>
                  <a:cubicBezTo>
                    <a:pt x="872323" y="1629858"/>
                    <a:pt x="807953" y="1605539"/>
                    <a:pt x="743306" y="1591579"/>
                  </a:cubicBezTo>
                  <a:cubicBezTo>
                    <a:pt x="686470" y="1579281"/>
                    <a:pt x="623707" y="1573852"/>
                    <a:pt x="573851" y="1609638"/>
                  </a:cubicBezTo>
                  <a:cubicBezTo>
                    <a:pt x="529922" y="1641158"/>
                    <a:pt x="512251" y="1693285"/>
                    <a:pt x="504661" y="1744748"/>
                  </a:cubicBezTo>
                  <a:cubicBezTo>
                    <a:pt x="496075" y="1802803"/>
                    <a:pt x="499011" y="1862243"/>
                    <a:pt x="487987" y="1919965"/>
                  </a:cubicBezTo>
                  <a:cubicBezTo>
                    <a:pt x="476465" y="1980457"/>
                    <a:pt x="450927" y="2039233"/>
                    <a:pt x="411707" y="2087039"/>
                  </a:cubicBezTo>
                  <a:cubicBezTo>
                    <a:pt x="374204" y="2132741"/>
                    <a:pt x="323185" y="2167806"/>
                    <a:pt x="264354" y="2178553"/>
                  </a:cubicBezTo>
                  <a:cubicBezTo>
                    <a:pt x="189238" y="2192291"/>
                    <a:pt x="113955" y="2168415"/>
                    <a:pt x="38561" y="2172626"/>
                  </a:cubicBezTo>
                  <a:cubicBezTo>
                    <a:pt x="33575" y="2172903"/>
                    <a:pt x="3551" y="2176558"/>
                    <a:pt x="4326" y="2178221"/>
                  </a:cubicBezTo>
                  <a:cubicBezTo>
                    <a:pt x="3828" y="2177112"/>
                    <a:pt x="4714" y="2174066"/>
                    <a:pt x="4770" y="2172903"/>
                  </a:cubicBezTo>
                  <a:lnTo>
                    <a:pt x="6819" y="2149304"/>
                  </a:lnTo>
                  <a:cubicBezTo>
                    <a:pt x="13910" y="2068315"/>
                    <a:pt x="20945" y="1987271"/>
                    <a:pt x="28036" y="1906283"/>
                  </a:cubicBezTo>
                  <a:cubicBezTo>
                    <a:pt x="39946" y="1770064"/>
                    <a:pt x="51801" y="1633846"/>
                    <a:pt x="63711" y="1497628"/>
                  </a:cubicBezTo>
                  <a:cubicBezTo>
                    <a:pt x="77837" y="1335540"/>
                    <a:pt x="92018" y="1173451"/>
                    <a:pt x="106144" y="1011419"/>
                  </a:cubicBezTo>
                  <a:cubicBezTo>
                    <a:pt x="120270" y="849386"/>
                    <a:pt x="133565" y="696992"/>
                    <a:pt x="147303" y="539779"/>
                  </a:cubicBezTo>
                  <a:cubicBezTo>
                    <a:pt x="157939" y="417797"/>
                    <a:pt x="168575" y="295871"/>
                    <a:pt x="179266" y="173890"/>
                  </a:cubicBezTo>
                  <a:lnTo>
                    <a:pt x="189293" y="58832"/>
                  </a:lnTo>
                  <a:lnTo>
                    <a:pt x="192340" y="23601"/>
                  </a:lnTo>
                  <a:cubicBezTo>
                    <a:pt x="192838" y="18006"/>
                    <a:pt x="194833" y="10472"/>
                    <a:pt x="194002" y="4877"/>
                  </a:cubicBezTo>
                  <a:cubicBezTo>
                    <a:pt x="193337" y="778"/>
                    <a:pt x="191841" y="3880"/>
                    <a:pt x="193836" y="4323"/>
                  </a:cubicBezTo>
                  <a:cubicBezTo>
                    <a:pt x="198212" y="5265"/>
                    <a:pt x="203308" y="4932"/>
                    <a:pt x="207795" y="5209"/>
                  </a:cubicBezTo>
                  <a:cubicBezTo>
                    <a:pt x="230286" y="6650"/>
                    <a:pt x="252777" y="8090"/>
                    <a:pt x="275267" y="9530"/>
                  </a:cubicBezTo>
                  <a:cubicBezTo>
                    <a:pt x="365396" y="15291"/>
                    <a:pt x="455470" y="20997"/>
                    <a:pt x="545599" y="26758"/>
                  </a:cubicBezTo>
                  <a:cubicBezTo>
                    <a:pt x="678826" y="35234"/>
                    <a:pt x="812108" y="43765"/>
                    <a:pt x="945335" y="52240"/>
                  </a:cubicBezTo>
                  <a:cubicBezTo>
                    <a:pt x="1104265" y="62378"/>
                    <a:pt x="1263141" y="72515"/>
                    <a:pt x="1422071" y="82597"/>
                  </a:cubicBezTo>
                  <a:cubicBezTo>
                    <a:pt x="1585877" y="93012"/>
                    <a:pt x="1749682" y="103481"/>
                    <a:pt x="1913432" y="113896"/>
                  </a:cubicBezTo>
                  <a:cubicBezTo>
                    <a:pt x="2064995" y="123535"/>
                    <a:pt x="2216558" y="133229"/>
                    <a:pt x="2368121" y="142868"/>
                  </a:cubicBezTo>
                  <a:cubicBezTo>
                    <a:pt x="2486778" y="150402"/>
                    <a:pt x="2605436" y="157991"/>
                    <a:pt x="2724039" y="165525"/>
                  </a:cubicBezTo>
                  <a:cubicBezTo>
                    <a:pt x="2792120" y="169845"/>
                    <a:pt x="2860201" y="174222"/>
                    <a:pt x="2928283" y="178543"/>
                  </a:cubicBezTo>
                  <a:cubicBezTo>
                    <a:pt x="2937091" y="179097"/>
                    <a:pt x="2945899" y="179651"/>
                    <a:pt x="2954707" y="180205"/>
                  </a:cubicBezTo>
                  <a:cubicBezTo>
                    <a:pt x="2957366" y="180371"/>
                    <a:pt x="2957366" y="176216"/>
                    <a:pt x="2954707" y="176050"/>
                  </a:cubicBezTo>
                  <a:cubicBezTo>
                    <a:pt x="2930056" y="174499"/>
                    <a:pt x="2905349" y="172893"/>
                    <a:pt x="2880698" y="171341"/>
                  </a:cubicBezTo>
                  <a:cubicBezTo>
                    <a:pt x="2813558" y="167076"/>
                    <a:pt x="2746474" y="162810"/>
                    <a:pt x="2679334" y="158489"/>
                  </a:cubicBezTo>
                  <a:cubicBezTo>
                    <a:pt x="2580508" y="152175"/>
                    <a:pt x="2481627" y="145915"/>
                    <a:pt x="2382800" y="139600"/>
                  </a:cubicBezTo>
                  <a:cubicBezTo>
                    <a:pt x="2261761" y="131899"/>
                    <a:pt x="2140776" y="124199"/>
                    <a:pt x="2019736" y="116444"/>
                  </a:cubicBezTo>
                  <a:cubicBezTo>
                    <a:pt x="1887174" y="108024"/>
                    <a:pt x="1754557" y="99549"/>
                    <a:pt x="1621995" y="91128"/>
                  </a:cubicBezTo>
                  <a:cubicBezTo>
                    <a:pt x="1488657" y="82653"/>
                    <a:pt x="1355319" y="74122"/>
                    <a:pt x="1221982" y="65646"/>
                  </a:cubicBezTo>
                  <a:cubicBezTo>
                    <a:pt x="1097175" y="57669"/>
                    <a:pt x="972423" y="49747"/>
                    <a:pt x="847617" y="41770"/>
                  </a:cubicBezTo>
                  <a:cubicBezTo>
                    <a:pt x="742199" y="35068"/>
                    <a:pt x="636725" y="28309"/>
                    <a:pt x="531307" y="21607"/>
                  </a:cubicBezTo>
                  <a:cubicBezTo>
                    <a:pt x="455747" y="16787"/>
                    <a:pt x="380187" y="11967"/>
                    <a:pt x="304627" y="7148"/>
                  </a:cubicBezTo>
                  <a:cubicBezTo>
                    <a:pt x="268841" y="4877"/>
                    <a:pt x="232613" y="611"/>
                    <a:pt x="196772" y="279"/>
                  </a:cubicBezTo>
                  <a:cubicBezTo>
                    <a:pt x="195220" y="279"/>
                    <a:pt x="193669" y="58"/>
                    <a:pt x="192174" y="2"/>
                  </a:cubicBezTo>
                  <a:cubicBezTo>
                    <a:pt x="191010" y="-53"/>
                    <a:pt x="190179" y="999"/>
                    <a:pt x="190069" y="2107"/>
                  </a:cubicBezTo>
                  <a:cubicBezTo>
                    <a:pt x="188351" y="21496"/>
                    <a:pt x="186689" y="40940"/>
                    <a:pt x="184972" y="60328"/>
                  </a:cubicBezTo>
                  <a:cubicBezTo>
                    <a:pt x="180374" y="113176"/>
                    <a:pt x="175776" y="165968"/>
                    <a:pt x="171123" y="218816"/>
                  </a:cubicBezTo>
                  <a:cubicBezTo>
                    <a:pt x="164310" y="296923"/>
                    <a:pt x="157496" y="375087"/>
                    <a:pt x="150682" y="453195"/>
                  </a:cubicBezTo>
                  <a:cubicBezTo>
                    <a:pt x="142373" y="548531"/>
                    <a:pt x="134063" y="643867"/>
                    <a:pt x="125699" y="739204"/>
                  </a:cubicBezTo>
                  <a:cubicBezTo>
                    <a:pt x="116614" y="843126"/>
                    <a:pt x="107529" y="947049"/>
                    <a:pt x="98499" y="1050971"/>
                  </a:cubicBezTo>
                  <a:cubicBezTo>
                    <a:pt x="89304" y="1156390"/>
                    <a:pt x="80108" y="1261752"/>
                    <a:pt x="70912" y="1367170"/>
                  </a:cubicBezTo>
                  <a:cubicBezTo>
                    <a:pt x="62326" y="1465443"/>
                    <a:pt x="53740" y="1563770"/>
                    <a:pt x="45153" y="1662042"/>
                  </a:cubicBezTo>
                  <a:cubicBezTo>
                    <a:pt x="37896" y="1745136"/>
                    <a:pt x="30639" y="1828230"/>
                    <a:pt x="23383" y="1911268"/>
                  </a:cubicBezTo>
                  <a:cubicBezTo>
                    <a:pt x="18175" y="1971040"/>
                    <a:pt x="12968" y="2030812"/>
                    <a:pt x="7761" y="2090529"/>
                  </a:cubicBezTo>
                  <a:lnTo>
                    <a:pt x="2886" y="2146146"/>
                  </a:lnTo>
                  <a:cubicBezTo>
                    <a:pt x="2055" y="2155619"/>
                    <a:pt x="-161" y="2166033"/>
                    <a:pt x="338" y="2175506"/>
                  </a:cubicBezTo>
                  <a:cubicBezTo>
                    <a:pt x="393" y="2176669"/>
                    <a:pt x="116" y="2177999"/>
                    <a:pt x="6" y="2179162"/>
                  </a:cubicBezTo>
                  <a:cubicBezTo>
                    <a:pt x="-105" y="2180602"/>
                    <a:pt x="1446" y="2181378"/>
                    <a:pt x="2609" y="2181157"/>
                  </a:cubicBezTo>
                  <a:cubicBezTo>
                    <a:pt x="85592" y="2165368"/>
                    <a:pt x="168630" y="2195171"/>
                    <a:pt x="251835" y="2184536"/>
                  </a:cubicBezTo>
                  <a:cubicBezTo>
                    <a:pt x="312493" y="2176780"/>
                    <a:pt x="366283" y="2144650"/>
                    <a:pt x="406555" y="2099282"/>
                  </a:cubicBezTo>
                  <a:cubicBezTo>
                    <a:pt x="447548" y="2053082"/>
                    <a:pt x="475080" y="1995359"/>
                    <a:pt x="488874" y="1935366"/>
                  </a:cubicBezTo>
                  <a:cubicBezTo>
                    <a:pt x="503332" y="1872491"/>
                    <a:pt x="499122" y="1807290"/>
                    <a:pt x="508871" y="1743696"/>
                  </a:cubicBezTo>
                  <a:cubicBezTo>
                    <a:pt x="518621" y="1680101"/>
                    <a:pt x="549089" y="1612297"/>
                    <a:pt x="618832" y="1592299"/>
                  </a:cubicBezTo>
                  <a:cubicBezTo>
                    <a:pt x="690182" y="1571803"/>
                    <a:pt x="767237" y="1602547"/>
                    <a:pt x="836427" y="1618667"/>
                  </a:cubicBezTo>
                  <a:cubicBezTo>
                    <a:pt x="900021" y="1633458"/>
                    <a:pt x="962341" y="1636173"/>
                    <a:pt x="1024772" y="1614346"/>
                  </a:cubicBezTo>
                  <a:cubicBezTo>
                    <a:pt x="1082606" y="1594127"/>
                    <a:pt x="1134678" y="1557289"/>
                    <a:pt x="1172790" y="1509261"/>
                  </a:cubicBezTo>
                  <a:cubicBezTo>
                    <a:pt x="1212177" y="1459626"/>
                    <a:pt x="1231897" y="1401239"/>
                    <a:pt x="1237382" y="1338586"/>
                  </a:cubicBezTo>
                  <a:cubicBezTo>
                    <a:pt x="1243586" y="1267846"/>
                    <a:pt x="1235110" y="1196884"/>
                    <a:pt x="1239044" y="1126088"/>
                  </a:cubicBezTo>
                  <a:cubicBezTo>
                    <a:pt x="1243253" y="1050861"/>
                    <a:pt x="1266021" y="979455"/>
                    <a:pt x="1327344" y="931538"/>
                  </a:cubicBezTo>
                  <a:cubicBezTo>
                    <a:pt x="1391936" y="881072"/>
                    <a:pt x="1479461" y="858138"/>
                    <a:pt x="1559619" y="849331"/>
                  </a:cubicBezTo>
                  <a:cubicBezTo>
                    <a:pt x="1644873" y="839913"/>
                    <a:pt x="1729019" y="850715"/>
                    <a:pt x="1811393" y="873483"/>
                  </a:cubicBezTo>
                  <a:cubicBezTo>
                    <a:pt x="1891274" y="895530"/>
                    <a:pt x="1968828" y="925666"/>
                    <a:pt x="2049595" y="944611"/>
                  </a:cubicBezTo>
                  <a:cubicBezTo>
                    <a:pt x="2209190" y="982114"/>
                    <a:pt x="2377593" y="967767"/>
                    <a:pt x="2532369" y="916138"/>
                  </a:cubicBezTo>
                  <a:cubicBezTo>
                    <a:pt x="2602722" y="892650"/>
                    <a:pt x="2671634" y="861462"/>
                    <a:pt x="2730021" y="815041"/>
                  </a:cubicBezTo>
                  <a:cubicBezTo>
                    <a:pt x="2781429" y="774214"/>
                    <a:pt x="2822699" y="722142"/>
                    <a:pt x="2853443" y="664308"/>
                  </a:cubicBezTo>
                  <a:cubicBezTo>
                    <a:pt x="2916040" y="546648"/>
                    <a:pt x="2937091" y="411260"/>
                    <a:pt x="2949112" y="280083"/>
                  </a:cubicBezTo>
                  <a:cubicBezTo>
                    <a:pt x="2952214" y="246126"/>
                    <a:pt x="2954651" y="212113"/>
                    <a:pt x="2956867" y="178100"/>
                  </a:cubicBezTo>
                  <a:cubicBezTo>
                    <a:pt x="2957033" y="175441"/>
                    <a:pt x="2952879" y="175441"/>
                    <a:pt x="2952712" y="17810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21;p2"/>
            <p:cNvSpPr/>
            <p:nvPr/>
          </p:nvSpPr>
          <p:spPr>
            <a:xfrm flipH="1" rot="10800000">
              <a:off x="-1757974" y="3441124"/>
              <a:ext cx="4383561" cy="3242060"/>
            </a:xfrm>
            <a:custGeom>
              <a:rect b="b" l="l" r="r" t="t"/>
              <a:pathLst>
                <a:path extrusionOk="0" h="2186887" w="2956871">
                  <a:moveTo>
                    <a:pt x="2952768" y="178044"/>
                  </a:moveTo>
                  <a:cubicBezTo>
                    <a:pt x="2944569" y="304180"/>
                    <a:pt x="2933823" y="432256"/>
                    <a:pt x="2895101" y="553351"/>
                  </a:cubicBezTo>
                  <a:cubicBezTo>
                    <a:pt x="2854994" y="678822"/>
                    <a:pt x="2780985" y="787454"/>
                    <a:pt x="2665042" y="853762"/>
                  </a:cubicBezTo>
                  <a:cubicBezTo>
                    <a:pt x="2600839" y="890490"/>
                    <a:pt x="2529766" y="915418"/>
                    <a:pt x="2458194" y="933366"/>
                  </a:cubicBezTo>
                  <a:cubicBezTo>
                    <a:pt x="2382800" y="952256"/>
                    <a:pt x="2305136" y="962227"/>
                    <a:pt x="2227360" y="961563"/>
                  </a:cubicBezTo>
                  <a:cubicBezTo>
                    <a:pt x="2149473" y="960898"/>
                    <a:pt x="2073194" y="948267"/>
                    <a:pt x="1998464" y="926774"/>
                  </a:cubicBezTo>
                  <a:cubicBezTo>
                    <a:pt x="1925785" y="905890"/>
                    <a:pt x="1854768" y="879134"/>
                    <a:pt x="1781202" y="861241"/>
                  </a:cubicBezTo>
                  <a:cubicBezTo>
                    <a:pt x="1708523" y="843570"/>
                    <a:pt x="1634126" y="836867"/>
                    <a:pt x="1559619" y="845120"/>
                  </a:cubicBezTo>
                  <a:cubicBezTo>
                    <a:pt x="1490540" y="852710"/>
                    <a:pt x="1419301" y="870880"/>
                    <a:pt x="1358643" y="905613"/>
                  </a:cubicBezTo>
                  <a:cubicBezTo>
                    <a:pt x="1304743" y="936468"/>
                    <a:pt x="1265079" y="983222"/>
                    <a:pt x="1247796" y="1043216"/>
                  </a:cubicBezTo>
                  <a:cubicBezTo>
                    <a:pt x="1230623" y="1102711"/>
                    <a:pt x="1233448" y="1165973"/>
                    <a:pt x="1234889" y="1227185"/>
                  </a:cubicBezTo>
                  <a:cubicBezTo>
                    <a:pt x="1236384" y="1291666"/>
                    <a:pt x="1238323" y="1358806"/>
                    <a:pt x="1217107" y="1420628"/>
                  </a:cubicBezTo>
                  <a:cubicBezTo>
                    <a:pt x="1197053" y="1479125"/>
                    <a:pt x="1157335" y="1529868"/>
                    <a:pt x="1107589" y="1566208"/>
                  </a:cubicBezTo>
                  <a:cubicBezTo>
                    <a:pt x="1058841" y="1601827"/>
                    <a:pt x="999900" y="1624263"/>
                    <a:pt x="939352" y="1626921"/>
                  </a:cubicBezTo>
                  <a:cubicBezTo>
                    <a:pt x="872323" y="1629858"/>
                    <a:pt x="807953" y="1605539"/>
                    <a:pt x="743306" y="1591579"/>
                  </a:cubicBezTo>
                  <a:cubicBezTo>
                    <a:pt x="686470" y="1579281"/>
                    <a:pt x="623707" y="1573852"/>
                    <a:pt x="573851" y="1609638"/>
                  </a:cubicBezTo>
                  <a:cubicBezTo>
                    <a:pt x="529922" y="1641158"/>
                    <a:pt x="512251" y="1693285"/>
                    <a:pt x="504661" y="1744748"/>
                  </a:cubicBezTo>
                  <a:cubicBezTo>
                    <a:pt x="496075" y="1802803"/>
                    <a:pt x="499011" y="1862243"/>
                    <a:pt x="487987" y="1919965"/>
                  </a:cubicBezTo>
                  <a:cubicBezTo>
                    <a:pt x="476465" y="1980457"/>
                    <a:pt x="450927" y="2039233"/>
                    <a:pt x="411707" y="2087039"/>
                  </a:cubicBezTo>
                  <a:cubicBezTo>
                    <a:pt x="374204" y="2132741"/>
                    <a:pt x="323185" y="2167806"/>
                    <a:pt x="264354" y="2178553"/>
                  </a:cubicBezTo>
                  <a:cubicBezTo>
                    <a:pt x="189238" y="2192291"/>
                    <a:pt x="113955" y="2168415"/>
                    <a:pt x="38561" y="2172626"/>
                  </a:cubicBezTo>
                  <a:cubicBezTo>
                    <a:pt x="33575" y="2172903"/>
                    <a:pt x="3551" y="2176558"/>
                    <a:pt x="4326" y="2178221"/>
                  </a:cubicBezTo>
                  <a:cubicBezTo>
                    <a:pt x="3828" y="2177112"/>
                    <a:pt x="4714" y="2174066"/>
                    <a:pt x="4770" y="2172903"/>
                  </a:cubicBezTo>
                  <a:lnTo>
                    <a:pt x="6819" y="2149304"/>
                  </a:lnTo>
                  <a:cubicBezTo>
                    <a:pt x="13910" y="2068315"/>
                    <a:pt x="20945" y="1987271"/>
                    <a:pt x="28036" y="1906283"/>
                  </a:cubicBezTo>
                  <a:cubicBezTo>
                    <a:pt x="39946" y="1770064"/>
                    <a:pt x="51801" y="1633846"/>
                    <a:pt x="63711" y="1497628"/>
                  </a:cubicBezTo>
                  <a:cubicBezTo>
                    <a:pt x="77837" y="1335540"/>
                    <a:pt x="92018" y="1173451"/>
                    <a:pt x="106144" y="1011419"/>
                  </a:cubicBezTo>
                  <a:cubicBezTo>
                    <a:pt x="120270" y="849386"/>
                    <a:pt x="133565" y="696992"/>
                    <a:pt x="147303" y="539779"/>
                  </a:cubicBezTo>
                  <a:cubicBezTo>
                    <a:pt x="157939" y="417797"/>
                    <a:pt x="168575" y="295871"/>
                    <a:pt x="179266" y="173890"/>
                  </a:cubicBezTo>
                  <a:lnTo>
                    <a:pt x="189293" y="58832"/>
                  </a:lnTo>
                  <a:lnTo>
                    <a:pt x="192340" y="23601"/>
                  </a:lnTo>
                  <a:cubicBezTo>
                    <a:pt x="192838" y="18006"/>
                    <a:pt x="194833" y="10472"/>
                    <a:pt x="194002" y="4877"/>
                  </a:cubicBezTo>
                  <a:cubicBezTo>
                    <a:pt x="193337" y="778"/>
                    <a:pt x="191841" y="3880"/>
                    <a:pt x="193836" y="4323"/>
                  </a:cubicBezTo>
                  <a:cubicBezTo>
                    <a:pt x="198212" y="5265"/>
                    <a:pt x="203308" y="4932"/>
                    <a:pt x="207795" y="5209"/>
                  </a:cubicBezTo>
                  <a:cubicBezTo>
                    <a:pt x="230286" y="6650"/>
                    <a:pt x="252777" y="8090"/>
                    <a:pt x="275267" y="9530"/>
                  </a:cubicBezTo>
                  <a:cubicBezTo>
                    <a:pt x="365396" y="15291"/>
                    <a:pt x="455470" y="20997"/>
                    <a:pt x="545599" y="26758"/>
                  </a:cubicBezTo>
                  <a:cubicBezTo>
                    <a:pt x="678826" y="35234"/>
                    <a:pt x="812108" y="43765"/>
                    <a:pt x="945335" y="52240"/>
                  </a:cubicBezTo>
                  <a:cubicBezTo>
                    <a:pt x="1104265" y="62378"/>
                    <a:pt x="1263141" y="72515"/>
                    <a:pt x="1422071" y="82597"/>
                  </a:cubicBezTo>
                  <a:cubicBezTo>
                    <a:pt x="1585877" y="93012"/>
                    <a:pt x="1749682" y="103481"/>
                    <a:pt x="1913432" y="113896"/>
                  </a:cubicBezTo>
                  <a:cubicBezTo>
                    <a:pt x="2064995" y="123535"/>
                    <a:pt x="2216558" y="133229"/>
                    <a:pt x="2368121" y="142868"/>
                  </a:cubicBezTo>
                  <a:cubicBezTo>
                    <a:pt x="2486778" y="150402"/>
                    <a:pt x="2605436" y="157991"/>
                    <a:pt x="2724039" y="165525"/>
                  </a:cubicBezTo>
                  <a:cubicBezTo>
                    <a:pt x="2792120" y="169845"/>
                    <a:pt x="2860201" y="174222"/>
                    <a:pt x="2928283" y="178543"/>
                  </a:cubicBezTo>
                  <a:cubicBezTo>
                    <a:pt x="2937091" y="179097"/>
                    <a:pt x="2945899" y="179651"/>
                    <a:pt x="2954707" y="180205"/>
                  </a:cubicBezTo>
                  <a:cubicBezTo>
                    <a:pt x="2957366" y="180371"/>
                    <a:pt x="2957366" y="176216"/>
                    <a:pt x="2954707" y="176050"/>
                  </a:cubicBezTo>
                  <a:cubicBezTo>
                    <a:pt x="2930056" y="174499"/>
                    <a:pt x="2905349" y="172893"/>
                    <a:pt x="2880698" y="171341"/>
                  </a:cubicBezTo>
                  <a:cubicBezTo>
                    <a:pt x="2813558" y="167076"/>
                    <a:pt x="2746474" y="162810"/>
                    <a:pt x="2679334" y="158489"/>
                  </a:cubicBezTo>
                  <a:cubicBezTo>
                    <a:pt x="2580508" y="152175"/>
                    <a:pt x="2481627" y="145915"/>
                    <a:pt x="2382800" y="139600"/>
                  </a:cubicBezTo>
                  <a:cubicBezTo>
                    <a:pt x="2261761" y="131899"/>
                    <a:pt x="2140776" y="124199"/>
                    <a:pt x="2019736" y="116444"/>
                  </a:cubicBezTo>
                  <a:cubicBezTo>
                    <a:pt x="1887174" y="108024"/>
                    <a:pt x="1754557" y="99549"/>
                    <a:pt x="1621995" y="91128"/>
                  </a:cubicBezTo>
                  <a:cubicBezTo>
                    <a:pt x="1488657" y="82653"/>
                    <a:pt x="1355319" y="74122"/>
                    <a:pt x="1221982" y="65646"/>
                  </a:cubicBezTo>
                  <a:cubicBezTo>
                    <a:pt x="1097175" y="57669"/>
                    <a:pt x="972423" y="49747"/>
                    <a:pt x="847617" y="41770"/>
                  </a:cubicBezTo>
                  <a:cubicBezTo>
                    <a:pt x="742199" y="35068"/>
                    <a:pt x="636725" y="28309"/>
                    <a:pt x="531307" y="21607"/>
                  </a:cubicBezTo>
                  <a:cubicBezTo>
                    <a:pt x="455747" y="16787"/>
                    <a:pt x="380187" y="11967"/>
                    <a:pt x="304627" y="7148"/>
                  </a:cubicBezTo>
                  <a:cubicBezTo>
                    <a:pt x="268841" y="4877"/>
                    <a:pt x="232613" y="611"/>
                    <a:pt x="196772" y="279"/>
                  </a:cubicBezTo>
                  <a:cubicBezTo>
                    <a:pt x="195220" y="279"/>
                    <a:pt x="193669" y="58"/>
                    <a:pt x="192174" y="2"/>
                  </a:cubicBezTo>
                  <a:cubicBezTo>
                    <a:pt x="191010" y="-53"/>
                    <a:pt x="190179" y="999"/>
                    <a:pt x="190069" y="2107"/>
                  </a:cubicBezTo>
                  <a:cubicBezTo>
                    <a:pt x="188351" y="21496"/>
                    <a:pt x="186689" y="40940"/>
                    <a:pt x="184972" y="60328"/>
                  </a:cubicBezTo>
                  <a:cubicBezTo>
                    <a:pt x="180374" y="113176"/>
                    <a:pt x="175776" y="165968"/>
                    <a:pt x="171123" y="218816"/>
                  </a:cubicBezTo>
                  <a:cubicBezTo>
                    <a:pt x="164310" y="296923"/>
                    <a:pt x="157496" y="375087"/>
                    <a:pt x="150682" y="453195"/>
                  </a:cubicBezTo>
                  <a:cubicBezTo>
                    <a:pt x="142373" y="548531"/>
                    <a:pt x="134063" y="643867"/>
                    <a:pt x="125699" y="739204"/>
                  </a:cubicBezTo>
                  <a:cubicBezTo>
                    <a:pt x="116614" y="843126"/>
                    <a:pt x="107529" y="947049"/>
                    <a:pt x="98499" y="1050971"/>
                  </a:cubicBezTo>
                  <a:cubicBezTo>
                    <a:pt x="89304" y="1156390"/>
                    <a:pt x="80108" y="1261752"/>
                    <a:pt x="70912" y="1367170"/>
                  </a:cubicBezTo>
                  <a:cubicBezTo>
                    <a:pt x="62326" y="1465443"/>
                    <a:pt x="53740" y="1563770"/>
                    <a:pt x="45153" y="1662042"/>
                  </a:cubicBezTo>
                  <a:cubicBezTo>
                    <a:pt x="37896" y="1745136"/>
                    <a:pt x="30639" y="1828230"/>
                    <a:pt x="23383" y="1911268"/>
                  </a:cubicBezTo>
                  <a:cubicBezTo>
                    <a:pt x="18175" y="1971040"/>
                    <a:pt x="12968" y="2030812"/>
                    <a:pt x="7761" y="2090529"/>
                  </a:cubicBezTo>
                  <a:lnTo>
                    <a:pt x="2886" y="2146146"/>
                  </a:lnTo>
                  <a:cubicBezTo>
                    <a:pt x="2055" y="2155619"/>
                    <a:pt x="-161" y="2166033"/>
                    <a:pt x="338" y="2175506"/>
                  </a:cubicBezTo>
                  <a:cubicBezTo>
                    <a:pt x="393" y="2176669"/>
                    <a:pt x="116" y="2177999"/>
                    <a:pt x="6" y="2179162"/>
                  </a:cubicBezTo>
                  <a:cubicBezTo>
                    <a:pt x="-105" y="2180602"/>
                    <a:pt x="1446" y="2181378"/>
                    <a:pt x="2609" y="2181157"/>
                  </a:cubicBezTo>
                  <a:cubicBezTo>
                    <a:pt x="85592" y="2165368"/>
                    <a:pt x="168630" y="2195171"/>
                    <a:pt x="251835" y="2184536"/>
                  </a:cubicBezTo>
                  <a:cubicBezTo>
                    <a:pt x="312493" y="2176780"/>
                    <a:pt x="366283" y="2144650"/>
                    <a:pt x="406555" y="2099282"/>
                  </a:cubicBezTo>
                  <a:cubicBezTo>
                    <a:pt x="447548" y="2053082"/>
                    <a:pt x="475080" y="1995359"/>
                    <a:pt x="488874" y="1935366"/>
                  </a:cubicBezTo>
                  <a:cubicBezTo>
                    <a:pt x="503332" y="1872491"/>
                    <a:pt x="499122" y="1807290"/>
                    <a:pt x="508871" y="1743696"/>
                  </a:cubicBezTo>
                  <a:cubicBezTo>
                    <a:pt x="518621" y="1680101"/>
                    <a:pt x="549089" y="1612297"/>
                    <a:pt x="618832" y="1592299"/>
                  </a:cubicBezTo>
                  <a:cubicBezTo>
                    <a:pt x="690182" y="1571803"/>
                    <a:pt x="767237" y="1602547"/>
                    <a:pt x="836427" y="1618667"/>
                  </a:cubicBezTo>
                  <a:cubicBezTo>
                    <a:pt x="900021" y="1633458"/>
                    <a:pt x="962341" y="1636173"/>
                    <a:pt x="1024772" y="1614346"/>
                  </a:cubicBezTo>
                  <a:cubicBezTo>
                    <a:pt x="1082606" y="1594127"/>
                    <a:pt x="1134678" y="1557289"/>
                    <a:pt x="1172790" y="1509261"/>
                  </a:cubicBezTo>
                  <a:cubicBezTo>
                    <a:pt x="1212177" y="1459626"/>
                    <a:pt x="1231897" y="1401239"/>
                    <a:pt x="1237382" y="1338586"/>
                  </a:cubicBezTo>
                  <a:cubicBezTo>
                    <a:pt x="1243586" y="1267846"/>
                    <a:pt x="1235110" y="1196884"/>
                    <a:pt x="1239044" y="1126088"/>
                  </a:cubicBezTo>
                  <a:cubicBezTo>
                    <a:pt x="1243253" y="1050861"/>
                    <a:pt x="1266021" y="979455"/>
                    <a:pt x="1327344" y="931538"/>
                  </a:cubicBezTo>
                  <a:cubicBezTo>
                    <a:pt x="1391936" y="881072"/>
                    <a:pt x="1479461" y="858138"/>
                    <a:pt x="1559619" y="849331"/>
                  </a:cubicBezTo>
                  <a:cubicBezTo>
                    <a:pt x="1644873" y="839913"/>
                    <a:pt x="1729019" y="850715"/>
                    <a:pt x="1811393" y="873483"/>
                  </a:cubicBezTo>
                  <a:cubicBezTo>
                    <a:pt x="1891274" y="895530"/>
                    <a:pt x="1968828" y="925666"/>
                    <a:pt x="2049595" y="944611"/>
                  </a:cubicBezTo>
                  <a:cubicBezTo>
                    <a:pt x="2209190" y="982114"/>
                    <a:pt x="2377593" y="967767"/>
                    <a:pt x="2532369" y="916138"/>
                  </a:cubicBezTo>
                  <a:cubicBezTo>
                    <a:pt x="2602722" y="892650"/>
                    <a:pt x="2671634" y="861462"/>
                    <a:pt x="2730021" y="815041"/>
                  </a:cubicBezTo>
                  <a:cubicBezTo>
                    <a:pt x="2781429" y="774214"/>
                    <a:pt x="2822699" y="722142"/>
                    <a:pt x="2853443" y="664308"/>
                  </a:cubicBezTo>
                  <a:cubicBezTo>
                    <a:pt x="2916040" y="546648"/>
                    <a:pt x="2937091" y="411260"/>
                    <a:pt x="2949112" y="280083"/>
                  </a:cubicBezTo>
                  <a:cubicBezTo>
                    <a:pt x="2952214" y="246126"/>
                    <a:pt x="2954651" y="212113"/>
                    <a:pt x="2956867" y="178100"/>
                  </a:cubicBezTo>
                  <a:cubicBezTo>
                    <a:pt x="2957033" y="175441"/>
                    <a:pt x="2952879" y="175441"/>
                    <a:pt x="2952712" y="17810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22;p2"/>
            <p:cNvSpPr/>
            <p:nvPr/>
          </p:nvSpPr>
          <p:spPr>
            <a:xfrm flipH="1" rot="10800000">
              <a:off x="-1914699" y="3778724"/>
              <a:ext cx="4383561" cy="3242060"/>
            </a:xfrm>
            <a:custGeom>
              <a:rect b="b" l="l" r="r" t="t"/>
              <a:pathLst>
                <a:path extrusionOk="0" h="2186887" w="2956871">
                  <a:moveTo>
                    <a:pt x="2952768" y="178044"/>
                  </a:moveTo>
                  <a:cubicBezTo>
                    <a:pt x="2944569" y="304180"/>
                    <a:pt x="2933823" y="432256"/>
                    <a:pt x="2895101" y="553351"/>
                  </a:cubicBezTo>
                  <a:cubicBezTo>
                    <a:pt x="2854994" y="678822"/>
                    <a:pt x="2780985" y="787454"/>
                    <a:pt x="2665042" y="853762"/>
                  </a:cubicBezTo>
                  <a:cubicBezTo>
                    <a:pt x="2600839" y="890490"/>
                    <a:pt x="2529766" y="915418"/>
                    <a:pt x="2458194" y="933366"/>
                  </a:cubicBezTo>
                  <a:cubicBezTo>
                    <a:pt x="2382800" y="952256"/>
                    <a:pt x="2305136" y="962227"/>
                    <a:pt x="2227360" y="961563"/>
                  </a:cubicBezTo>
                  <a:cubicBezTo>
                    <a:pt x="2149473" y="960898"/>
                    <a:pt x="2073194" y="948267"/>
                    <a:pt x="1998464" y="926774"/>
                  </a:cubicBezTo>
                  <a:cubicBezTo>
                    <a:pt x="1925785" y="905890"/>
                    <a:pt x="1854768" y="879134"/>
                    <a:pt x="1781202" y="861241"/>
                  </a:cubicBezTo>
                  <a:cubicBezTo>
                    <a:pt x="1708523" y="843570"/>
                    <a:pt x="1634126" y="836867"/>
                    <a:pt x="1559619" y="845120"/>
                  </a:cubicBezTo>
                  <a:cubicBezTo>
                    <a:pt x="1490540" y="852710"/>
                    <a:pt x="1419301" y="870880"/>
                    <a:pt x="1358643" y="905613"/>
                  </a:cubicBezTo>
                  <a:cubicBezTo>
                    <a:pt x="1304743" y="936468"/>
                    <a:pt x="1265079" y="983222"/>
                    <a:pt x="1247796" y="1043216"/>
                  </a:cubicBezTo>
                  <a:cubicBezTo>
                    <a:pt x="1230623" y="1102711"/>
                    <a:pt x="1233448" y="1165973"/>
                    <a:pt x="1234889" y="1227185"/>
                  </a:cubicBezTo>
                  <a:cubicBezTo>
                    <a:pt x="1236384" y="1291666"/>
                    <a:pt x="1238323" y="1358806"/>
                    <a:pt x="1217107" y="1420628"/>
                  </a:cubicBezTo>
                  <a:cubicBezTo>
                    <a:pt x="1197053" y="1479125"/>
                    <a:pt x="1157335" y="1529868"/>
                    <a:pt x="1107589" y="1566208"/>
                  </a:cubicBezTo>
                  <a:cubicBezTo>
                    <a:pt x="1058841" y="1601827"/>
                    <a:pt x="999900" y="1624263"/>
                    <a:pt x="939352" y="1626921"/>
                  </a:cubicBezTo>
                  <a:cubicBezTo>
                    <a:pt x="872323" y="1629858"/>
                    <a:pt x="807953" y="1605539"/>
                    <a:pt x="743306" y="1591579"/>
                  </a:cubicBezTo>
                  <a:cubicBezTo>
                    <a:pt x="686470" y="1579281"/>
                    <a:pt x="623707" y="1573852"/>
                    <a:pt x="573851" y="1609638"/>
                  </a:cubicBezTo>
                  <a:cubicBezTo>
                    <a:pt x="529922" y="1641158"/>
                    <a:pt x="512251" y="1693285"/>
                    <a:pt x="504661" y="1744748"/>
                  </a:cubicBezTo>
                  <a:cubicBezTo>
                    <a:pt x="496075" y="1802803"/>
                    <a:pt x="499011" y="1862243"/>
                    <a:pt x="487987" y="1919965"/>
                  </a:cubicBezTo>
                  <a:cubicBezTo>
                    <a:pt x="476465" y="1980457"/>
                    <a:pt x="450927" y="2039233"/>
                    <a:pt x="411707" y="2087039"/>
                  </a:cubicBezTo>
                  <a:cubicBezTo>
                    <a:pt x="374204" y="2132741"/>
                    <a:pt x="323185" y="2167806"/>
                    <a:pt x="264354" y="2178553"/>
                  </a:cubicBezTo>
                  <a:cubicBezTo>
                    <a:pt x="189238" y="2192291"/>
                    <a:pt x="113955" y="2168415"/>
                    <a:pt x="38561" y="2172626"/>
                  </a:cubicBezTo>
                  <a:cubicBezTo>
                    <a:pt x="33575" y="2172903"/>
                    <a:pt x="3551" y="2176558"/>
                    <a:pt x="4326" y="2178221"/>
                  </a:cubicBezTo>
                  <a:cubicBezTo>
                    <a:pt x="3828" y="2177112"/>
                    <a:pt x="4714" y="2174066"/>
                    <a:pt x="4770" y="2172903"/>
                  </a:cubicBezTo>
                  <a:lnTo>
                    <a:pt x="6819" y="2149304"/>
                  </a:lnTo>
                  <a:cubicBezTo>
                    <a:pt x="13910" y="2068315"/>
                    <a:pt x="20945" y="1987271"/>
                    <a:pt x="28036" y="1906283"/>
                  </a:cubicBezTo>
                  <a:cubicBezTo>
                    <a:pt x="39946" y="1770064"/>
                    <a:pt x="51801" y="1633846"/>
                    <a:pt x="63711" y="1497628"/>
                  </a:cubicBezTo>
                  <a:cubicBezTo>
                    <a:pt x="77837" y="1335540"/>
                    <a:pt x="92018" y="1173451"/>
                    <a:pt x="106144" y="1011419"/>
                  </a:cubicBezTo>
                  <a:cubicBezTo>
                    <a:pt x="120270" y="849386"/>
                    <a:pt x="133565" y="696992"/>
                    <a:pt x="147303" y="539779"/>
                  </a:cubicBezTo>
                  <a:cubicBezTo>
                    <a:pt x="157939" y="417797"/>
                    <a:pt x="168575" y="295871"/>
                    <a:pt x="179266" y="173890"/>
                  </a:cubicBezTo>
                  <a:lnTo>
                    <a:pt x="189293" y="58832"/>
                  </a:lnTo>
                  <a:lnTo>
                    <a:pt x="192340" y="23601"/>
                  </a:lnTo>
                  <a:cubicBezTo>
                    <a:pt x="192838" y="18006"/>
                    <a:pt x="194833" y="10472"/>
                    <a:pt x="194002" y="4877"/>
                  </a:cubicBezTo>
                  <a:cubicBezTo>
                    <a:pt x="193337" y="778"/>
                    <a:pt x="191841" y="3880"/>
                    <a:pt x="193836" y="4323"/>
                  </a:cubicBezTo>
                  <a:cubicBezTo>
                    <a:pt x="198212" y="5265"/>
                    <a:pt x="203308" y="4932"/>
                    <a:pt x="207795" y="5209"/>
                  </a:cubicBezTo>
                  <a:cubicBezTo>
                    <a:pt x="230286" y="6650"/>
                    <a:pt x="252777" y="8090"/>
                    <a:pt x="275267" y="9530"/>
                  </a:cubicBezTo>
                  <a:cubicBezTo>
                    <a:pt x="365396" y="15291"/>
                    <a:pt x="455470" y="20997"/>
                    <a:pt x="545599" y="26758"/>
                  </a:cubicBezTo>
                  <a:cubicBezTo>
                    <a:pt x="678826" y="35234"/>
                    <a:pt x="812108" y="43765"/>
                    <a:pt x="945335" y="52240"/>
                  </a:cubicBezTo>
                  <a:cubicBezTo>
                    <a:pt x="1104265" y="62378"/>
                    <a:pt x="1263141" y="72515"/>
                    <a:pt x="1422071" y="82597"/>
                  </a:cubicBezTo>
                  <a:cubicBezTo>
                    <a:pt x="1585877" y="93012"/>
                    <a:pt x="1749682" y="103481"/>
                    <a:pt x="1913432" y="113896"/>
                  </a:cubicBezTo>
                  <a:cubicBezTo>
                    <a:pt x="2064995" y="123535"/>
                    <a:pt x="2216558" y="133229"/>
                    <a:pt x="2368121" y="142868"/>
                  </a:cubicBezTo>
                  <a:cubicBezTo>
                    <a:pt x="2486778" y="150402"/>
                    <a:pt x="2605436" y="157991"/>
                    <a:pt x="2724039" y="165525"/>
                  </a:cubicBezTo>
                  <a:cubicBezTo>
                    <a:pt x="2792120" y="169845"/>
                    <a:pt x="2860201" y="174222"/>
                    <a:pt x="2928283" y="178543"/>
                  </a:cubicBezTo>
                  <a:cubicBezTo>
                    <a:pt x="2937091" y="179097"/>
                    <a:pt x="2945899" y="179651"/>
                    <a:pt x="2954707" y="180205"/>
                  </a:cubicBezTo>
                  <a:cubicBezTo>
                    <a:pt x="2957366" y="180371"/>
                    <a:pt x="2957366" y="176216"/>
                    <a:pt x="2954707" y="176050"/>
                  </a:cubicBezTo>
                  <a:cubicBezTo>
                    <a:pt x="2930056" y="174499"/>
                    <a:pt x="2905349" y="172893"/>
                    <a:pt x="2880698" y="171341"/>
                  </a:cubicBezTo>
                  <a:cubicBezTo>
                    <a:pt x="2813558" y="167076"/>
                    <a:pt x="2746474" y="162810"/>
                    <a:pt x="2679334" y="158489"/>
                  </a:cubicBezTo>
                  <a:cubicBezTo>
                    <a:pt x="2580508" y="152175"/>
                    <a:pt x="2481627" y="145915"/>
                    <a:pt x="2382800" y="139600"/>
                  </a:cubicBezTo>
                  <a:cubicBezTo>
                    <a:pt x="2261761" y="131899"/>
                    <a:pt x="2140776" y="124199"/>
                    <a:pt x="2019736" y="116444"/>
                  </a:cubicBezTo>
                  <a:cubicBezTo>
                    <a:pt x="1887174" y="108024"/>
                    <a:pt x="1754557" y="99549"/>
                    <a:pt x="1621995" y="91128"/>
                  </a:cubicBezTo>
                  <a:cubicBezTo>
                    <a:pt x="1488657" y="82653"/>
                    <a:pt x="1355319" y="74122"/>
                    <a:pt x="1221982" y="65646"/>
                  </a:cubicBezTo>
                  <a:cubicBezTo>
                    <a:pt x="1097175" y="57669"/>
                    <a:pt x="972423" y="49747"/>
                    <a:pt x="847617" y="41770"/>
                  </a:cubicBezTo>
                  <a:cubicBezTo>
                    <a:pt x="742199" y="35068"/>
                    <a:pt x="636725" y="28309"/>
                    <a:pt x="531307" y="21607"/>
                  </a:cubicBezTo>
                  <a:cubicBezTo>
                    <a:pt x="455747" y="16787"/>
                    <a:pt x="380187" y="11967"/>
                    <a:pt x="304627" y="7148"/>
                  </a:cubicBezTo>
                  <a:cubicBezTo>
                    <a:pt x="268841" y="4877"/>
                    <a:pt x="232613" y="611"/>
                    <a:pt x="196772" y="279"/>
                  </a:cubicBezTo>
                  <a:cubicBezTo>
                    <a:pt x="195220" y="279"/>
                    <a:pt x="193669" y="58"/>
                    <a:pt x="192174" y="2"/>
                  </a:cubicBezTo>
                  <a:cubicBezTo>
                    <a:pt x="191010" y="-53"/>
                    <a:pt x="190179" y="999"/>
                    <a:pt x="190069" y="2107"/>
                  </a:cubicBezTo>
                  <a:cubicBezTo>
                    <a:pt x="188351" y="21496"/>
                    <a:pt x="186689" y="40940"/>
                    <a:pt x="184972" y="60328"/>
                  </a:cubicBezTo>
                  <a:cubicBezTo>
                    <a:pt x="180374" y="113176"/>
                    <a:pt x="175776" y="165968"/>
                    <a:pt x="171123" y="218816"/>
                  </a:cubicBezTo>
                  <a:cubicBezTo>
                    <a:pt x="164310" y="296923"/>
                    <a:pt x="157496" y="375087"/>
                    <a:pt x="150682" y="453195"/>
                  </a:cubicBezTo>
                  <a:cubicBezTo>
                    <a:pt x="142373" y="548531"/>
                    <a:pt x="134063" y="643867"/>
                    <a:pt x="125699" y="739204"/>
                  </a:cubicBezTo>
                  <a:cubicBezTo>
                    <a:pt x="116614" y="843126"/>
                    <a:pt x="107529" y="947049"/>
                    <a:pt x="98499" y="1050971"/>
                  </a:cubicBezTo>
                  <a:cubicBezTo>
                    <a:pt x="89304" y="1156390"/>
                    <a:pt x="80108" y="1261752"/>
                    <a:pt x="70912" y="1367170"/>
                  </a:cubicBezTo>
                  <a:cubicBezTo>
                    <a:pt x="62326" y="1465443"/>
                    <a:pt x="53740" y="1563770"/>
                    <a:pt x="45153" y="1662042"/>
                  </a:cubicBezTo>
                  <a:cubicBezTo>
                    <a:pt x="37896" y="1745136"/>
                    <a:pt x="30639" y="1828230"/>
                    <a:pt x="23383" y="1911268"/>
                  </a:cubicBezTo>
                  <a:cubicBezTo>
                    <a:pt x="18175" y="1971040"/>
                    <a:pt x="12968" y="2030812"/>
                    <a:pt x="7761" y="2090529"/>
                  </a:cubicBezTo>
                  <a:lnTo>
                    <a:pt x="2886" y="2146146"/>
                  </a:lnTo>
                  <a:cubicBezTo>
                    <a:pt x="2055" y="2155619"/>
                    <a:pt x="-161" y="2166033"/>
                    <a:pt x="338" y="2175506"/>
                  </a:cubicBezTo>
                  <a:cubicBezTo>
                    <a:pt x="393" y="2176669"/>
                    <a:pt x="116" y="2177999"/>
                    <a:pt x="6" y="2179162"/>
                  </a:cubicBezTo>
                  <a:cubicBezTo>
                    <a:pt x="-105" y="2180602"/>
                    <a:pt x="1446" y="2181378"/>
                    <a:pt x="2609" y="2181157"/>
                  </a:cubicBezTo>
                  <a:cubicBezTo>
                    <a:pt x="85592" y="2165368"/>
                    <a:pt x="168630" y="2195171"/>
                    <a:pt x="251835" y="2184536"/>
                  </a:cubicBezTo>
                  <a:cubicBezTo>
                    <a:pt x="312493" y="2176780"/>
                    <a:pt x="366283" y="2144650"/>
                    <a:pt x="406555" y="2099282"/>
                  </a:cubicBezTo>
                  <a:cubicBezTo>
                    <a:pt x="447548" y="2053082"/>
                    <a:pt x="475080" y="1995359"/>
                    <a:pt x="488874" y="1935366"/>
                  </a:cubicBezTo>
                  <a:cubicBezTo>
                    <a:pt x="503332" y="1872491"/>
                    <a:pt x="499122" y="1807290"/>
                    <a:pt x="508871" y="1743696"/>
                  </a:cubicBezTo>
                  <a:cubicBezTo>
                    <a:pt x="518621" y="1680101"/>
                    <a:pt x="549089" y="1612297"/>
                    <a:pt x="618832" y="1592299"/>
                  </a:cubicBezTo>
                  <a:cubicBezTo>
                    <a:pt x="690182" y="1571803"/>
                    <a:pt x="767237" y="1602547"/>
                    <a:pt x="836427" y="1618667"/>
                  </a:cubicBezTo>
                  <a:cubicBezTo>
                    <a:pt x="900021" y="1633458"/>
                    <a:pt x="962341" y="1636173"/>
                    <a:pt x="1024772" y="1614346"/>
                  </a:cubicBezTo>
                  <a:cubicBezTo>
                    <a:pt x="1082606" y="1594127"/>
                    <a:pt x="1134678" y="1557289"/>
                    <a:pt x="1172790" y="1509261"/>
                  </a:cubicBezTo>
                  <a:cubicBezTo>
                    <a:pt x="1212177" y="1459626"/>
                    <a:pt x="1231897" y="1401239"/>
                    <a:pt x="1237382" y="1338586"/>
                  </a:cubicBezTo>
                  <a:cubicBezTo>
                    <a:pt x="1243586" y="1267846"/>
                    <a:pt x="1235110" y="1196884"/>
                    <a:pt x="1239044" y="1126088"/>
                  </a:cubicBezTo>
                  <a:cubicBezTo>
                    <a:pt x="1243253" y="1050861"/>
                    <a:pt x="1266021" y="979455"/>
                    <a:pt x="1327344" y="931538"/>
                  </a:cubicBezTo>
                  <a:cubicBezTo>
                    <a:pt x="1391936" y="881072"/>
                    <a:pt x="1479461" y="858138"/>
                    <a:pt x="1559619" y="849331"/>
                  </a:cubicBezTo>
                  <a:cubicBezTo>
                    <a:pt x="1644873" y="839913"/>
                    <a:pt x="1729019" y="850715"/>
                    <a:pt x="1811393" y="873483"/>
                  </a:cubicBezTo>
                  <a:cubicBezTo>
                    <a:pt x="1891274" y="895530"/>
                    <a:pt x="1968828" y="925666"/>
                    <a:pt x="2049595" y="944611"/>
                  </a:cubicBezTo>
                  <a:cubicBezTo>
                    <a:pt x="2209190" y="982114"/>
                    <a:pt x="2377593" y="967767"/>
                    <a:pt x="2532369" y="916138"/>
                  </a:cubicBezTo>
                  <a:cubicBezTo>
                    <a:pt x="2602722" y="892650"/>
                    <a:pt x="2671634" y="861462"/>
                    <a:pt x="2730021" y="815041"/>
                  </a:cubicBezTo>
                  <a:cubicBezTo>
                    <a:pt x="2781429" y="774214"/>
                    <a:pt x="2822699" y="722142"/>
                    <a:pt x="2853443" y="664308"/>
                  </a:cubicBezTo>
                  <a:cubicBezTo>
                    <a:pt x="2916040" y="546648"/>
                    <a:pt x="2937091" y="411260"/>
                    <a:pt x="2949112" y="280083"/>
                  </a:cubicBezTo>
                  <a:cubicBezTo>
                    <a:pt x="2952214" y="246126"/>
                    <a:pt x="2954651" y="212113"/>
                    <a:pt x="2956867" y="178100"/>
                  </a:cubicBezTo>
                  <a:cubicBezTo>
                    <a:pt x="2957033" y="175441"/>
                    <a:pt x="2952879" y="175441"/>
                    <a:pt x="2952712" y="17810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" name="Google Shape;23;p2"/>
          <p:cNvSpPr txBox="1"/>
          <p:nvPr>
            <p:ph type="ctrTitle"/>
          </p:nvPr>
        </p:nvSpPr>
        <p:spPr>
          <a:xfrm>
            <a:off x="1396913" y="1431450"/>
            <a:ext cx="6350100" cy="180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500">
                <a:latin typeface="Spline Sans"/>
                <a:ea typeface="Spline Sans"/>
                <a:cs typeface="Spline Sans"/>
                <a:sym typeface="Spline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24" name="Google Shape;24;p2"/>
          <p:cNvSpPr txBox="1"/>
          <p:nvPr>
            <p:ph idx="1" type="subTitle"/>
          </p:nvPr>
        </p:nvSpPr>
        <p:spPr>
          <a:xfrm>
            <a:off x="1396988" y="3236250"/>
            <a:ext cx="6350100" cy="4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grpSp>
        <p:nvGrpSpPr>
          <p:cNvPr id="25" name="Google Shape;25;p2"/>
          <p:cNvGrpSpPr/>
          <p:nvPr/>
        </p:nvGrpSpPr>
        <p:grpSpPr>
          <a:xfrm>
            <a:off x="265397" y="161080"/>
            <a:ext cx="8591327" cy="4829996"/>
            <a:chOff x="265397" y="161080"/>
            <a:chExt cx="8591327" cy="4829996"/>
          </a:xfrm>
        </p:grpSpPr>
        <p:sp>
          <p:nvSpPr>
            <p:cNvPr id="26" name="Google Shape;26;p2"/>
            <p:cNvSpPr/>
            <p:nvPr/>
          </p:nvSpPr>
          <p:spPr>
            <a:xfrm>
              <a:off x="8712748" y="2073539"/>
              <a:ext cx="143975" cy="143975"/>
            </a:xfrm>
            <a:custGeom>
              <a:rect b="b" l="l" r="r" t="t"/>
              <a:pathLst>
                <a:path extrusionOk="0" h="116109" w="116109">
                  <a:moveTo>
                    <a:pt x="58055" y="116110"/>
                  </a:moveTo>
                  <a:cubicBezTo>
                    <a:pt x="26036" y="116110"/>
                    <a:pt x="0" y="90074"/>
                    <a:pt x="0" y="58055"/>
                  </a:cubicBezTo>
                  <a:cubicBezTo>
                    <a:pt x="0" y="26036"/>
                    <a:pt x="26036" y="0"/>
                    <a:pt x="58055" y="0"/>
                  </a:cubicBezTo>
                  <a:cubicBezTo>
                    <a:pt x="90073" y="0"/>
                    <a:pt x="116110" y="26036"/>
                    <a:pt x="116110" y="58055"/>
                  </a:cubicBezTo>
                  <a:cubicBezTo>
                    <a:pt x="116110" y="90074"/>
                    <a:pt x="90073" y="116110"/>
                    <a:pt x="58055" y="116110"/>
                  </a:cubicBezTo>
                  <a:close/>
                  <a:moveTo>
                    <a:pt x="58055" y="5540"/>
                  </a:moveTo>
                  <a:cubicBezTo>
                    <a:pt x="29083" y="5540"/>
                    <a:pt x="5540" y="29083"/>
                    <a:pt x="5540" y="58055"/>
                  </a:cubicBezTo>
                  <a:cubicBezTo>
                    <a:pt x="5540" y="87027"/>
                    <a:pt x="29083" y="110570"/>
                    <a:pt x="58055" y="110570"/>
                  </a:cubicBezTo>
                  <a:cubicBezTo>
                    <a:pt x="87027" y="110570"/>
                    <a:pt x="110570" y="87027"/>
                    <a:pt x="110570" y="58055"/>
                  </a:cubicBezTo>
                  <a:cubicBezTo>
                    <a:pt x="110570" y="29083"/>
                    <a:pt x="87027" y="5540"/>
                    <a:pt x="58055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8386959" y="1438534"/>
              <a:ext cx="58249" cy="58249"/>
            </a:xfrm>
            <a:custGeom>
              <a:rect b="b" l="l" r="r" t="t"/>
              <a:pathLst>
                <a:path extrusionOk="0" h="46975" w="46975">
                  <a:moveTo>
                    <a:pt x="23488" y="46976"/>
                  </a:moveTo>
                  <a:cubicBezTo>
                    <a:pt x="10525" y="46976"/>
                    <a:pt x="0" y="36450"/>
                    <a:pt x="0" y="23488"/>
                  </a:cubicBezTo>
                  <a:cubicBezTo>
                    <a:pt x="0" y="10525"/>
                    <a:pt x="10525" y="0"/>
                    <a:pt x="23488" y="0"/>
                  </a:cubicBezTo>
                  <a:cubicBezTo>
                    <a:pt x="36451" y="0"/>
                    <a:pt x="46976" y="10525"/>
                    <a:pt x="46976" y="23488"/>
                  </a:cubicBezTo>
                  <a:cubicBezTo>
                    <a:pt x="46976" y="36450"/>
                    <a:pt x="36451" y="46976"/>
                    <a:pt x="23488" y="46976"/>
                  </a:cubicBezTo>
                  <a:close/>
                  <a:moveTo>
                    <a:pt x="23488" y="5540"/>
                  </a:moveTo>
                  <a:cubicBezTo>
                    <a:pt x="13572" y="5540"/>
                    <a:pt x="5540" y="13572"/>
                    <a:pt x="5540" y="23488"/>
                  </a:cubicBezTo>
                  <a:cubicBezTo>
                    <a:pt x="5540" y="33404"/>
                    <a:pt x="13572" y="41436"/>
                    <a:pt x="23488" y="41436"/>
                  </a:cubicBezTo>
                  <a:cubicBezTo>
                    <a:pt x="33404" y="41436"/>
                    <a:pt x="41436" y="33404"/>
                    <a:pt x="41436" y="23488"/>
                  </a:cubicBezTo>
                  <a:cubicBezTo>
                    <a:pt x="41436" y="13572"/>
                    <a:pt x="33348" y="5540"/>
                    <a:pt x="23488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265397" y="1425171"/>
              <a:ext cx="90122" cy="90122"/>
            </a:xfrm>
            <a:custGeom>
              <a:rect b="b" l="l" r="r" t="t"/>
              <a:pathLst>
                <a:path extrusionOk="0" h="72679" w="72679">
                  <a:moveTo>
                    <a:pt x="36340" y="72679"/>
                  </a:moveTo>
                  <a:cubicBezTo>
                    <a:pt x="16286" y="72679"/>
                    <a:pt x="0" y="56393"/>
                    <a:pt x="0" y="36340"/>
                  </a:cubicBezTo>
                  <a:cubicBezTo>
                    <a:pt x="0" y="16286"/>
                    <a:pt x="16286" y="0"/>
                    <a:pt x="36340" y="0"/>
                  </a:cubicBezTo>
                  <a:cubicBezTo>
                    <a:pt x="56393" y="0"/>
                    <a:pt x="72679" y="16286"/>
                    <a:pt x="72679" y="36340"/>
                  </a:cubicBezTo>
                  <a:cubicBezTo>
                    <a:pt x="72679" y="56393"/>
                    <a:pt x="56393" y="72679"/>
                    <a:pt x="36340" y="72679"/>
                  </a:cubicBezTo>
                  <a:close/>
                  <a:moveTo>
                    <a:pt x="36340" y="5540"/>
                  </a:moveTo>
                  <a:cubicBezTo>
                    <a:pt x="19333" y="5540"/>
                    <a:pt x="5540" y="19333"/>
                    <a:pt x="5540" y="36340"/>
                  </a:cubicBezTo>
                  <a:cubicBezTo>
                    <a:pt x="5540" y="53346"/>
                    <a:pt x="19333" y="67140"/>
                    <a:pt x="36340" y="67140"/>
                  </a:cubicBezTo>
                  <a:cubicBezTo>
                    <a:pt x="53346" y="67140"/>
                    <a:pt x="67140" y="53346"/>
                    <a:pt x="67140" y="36340"/>
                  </a:cubicBezTo>
                  <a:cubicBezTo>
                    <a:pt x="67140" y="19333"/>
                    <a:pt x="53346" y="5540"/>
                    <a:pt x="36340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355553" y="1139565"/>
              <a:ext cx="185602" cy="185602"/>
            </a:xfrm>
            <a:custGeom>
              <a:rect b="b" l="l" r="r" t="t"/>
              <a:pathLst>
                <a:path extrusionOk="0" h="149679" w="149679">
                  <a:moveTo>
                    <a:pt x="74840" y="149679"/>
                  </a:moveTo>
                  <a:cubicBezTo>
                    <a:pt x="33570" y="149679"/>
                    <a:pt x="0" y="116110"/>
                    <a:pt x="0" y="74840"/>
                  </a:cubicBezTo>
                  <a:cubicBezTo>
                    <a:pt x="0" y="33570"/>
                    <a:pt x="33570" y="0"/>
                    <a:pt x="74840" y="0"/>
                  </a:cubicBezTo>
                  <a:cubicBezTo>
                    <a:pt x="116110" y="0"/>
                    <a:pt x="149679" y="33570"/>
                    <a:pt x="149679" y="74840"/>
                  </a:cubicBezTo>
                  <a:cubicBezTo>
                    <a:pt x="149679" y="116110"/>
                    <a:pt x="116110" y="149679"/>
                    <a:pt x="74840" y="149679"/>
                  </a:cubicBezTo>
                  <a:close/>
                  <a:moveTo>
                    <a:pt x="74840" y="5540"/>
                  </a:moveTo>
                  <a:cubicBezTo>
                    <a:pt x="36617" y="5540"/>
                    <a:pt x="5540" y="36617"/>
                    <a:pt x="5540" y="74840"/>
                  </a:cubicBezTo>
                  <a:cubicBezTo>
                    <a:pt x="5540" y="113063"/>
                    <a:pt x="36617" y="144140"/>
                    <a:pt x="74840" y="144140"/>
                  </a:cubicBezTo>
                  <a:cubicBezTo>
                    <a:pt x="113063" y="144140"/>
                    <a:pt x="144140" y="113063"/>
                    <a:pt x="144140" y="74840"/>
                  </a:cubicBezTo>
                  <a:cubicBezTo>
                    <a:pt x="144140" y="36617"/>
                    <a:pt x="113063" y="5540"/>
                    <a:pt x="74840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7830679" y="4932827"/>
              <a:ext cx="58249" cy="58249"/>
            </a:xfrm>
            <a:custGeom>
              <a:rect b="b" l="l" r="r" t="t"/>
              <a:pathLst>
                <a:path extrusionOk="0" h="46975" w="46975">
                  <a:moveTo>
                    <a:pt x="23488" y="46976"/>
                  </a:moveTo>
                  <a:cubicBezTo>
                    <a:pt x="10525" y="46976"/>
                    <a:pt x="0" y="36450"/>
                    <a:pt x="0" y="23488"/>
                  </a:cubicBezTo>
                  <a:cubicBezTo>
                    <a:pt x="0" y="10525"/>
                    <a:pt x="10525" y="0"/>
                    <a:pt x="23488" y="0"/>
                  </a:cubicBezTo>
                  <a:cubicBezTo>
                    <a:pt x="36451" y="0"/>
                    <a:pt x="46976" y="10525"/>
                    <a:pt x="46976" y="23488"/>
                  </a:cubicBezTo>
                  <a:cubicBezTo>
                    <a:pt x="46976" y="36450"/>
                    <a:pt x="36451" y="46976"/>
                    <a:pt x="23488" y="46976"/>
                  </a:cubicBezTo>
                  <a:close/>
                  <a:moveTo>
                    <a:pt x="23488" y="5484"/>
                  </a:moveTo>
                  <a:cubicBezTo>
                    <a:pt x="13572" y="5484"/>
                    <a:pt x="5540" y="13517"/>
                    <a:pt x="5540" y="23432"/>
                  </a:cubicBezTo>
                  <a:cubicBezTo>
                    <a:pt x="5540" y="33348"/>
                    <a:pt x="13572" y="41381"/>
                    <a:pt x="23488" y="41381"/>
                  </a:cubicBezTo>
                  <a:cubicBezTo>
                    <a:pt x="33404" y="41381"/>
                    <a:pt x="41436" y="33348"/>
                    <a:pt x="41436" y="23432"/>
                  </a:cubicBezTo>
                  <a:cubicBezTo>
                    <a:pt x="41436" y="13517"/>
                    <a:pt x="33348" y="5484"/>
                    <a:pt x="23488" y="5484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3567081" y="259575"/>
              <a:ext cx="60722" cy="60722"/>
            </a:xfrm>
            <a:custGeom>
              <a:rect b="b" l="l" r="r" t="t"/>
              <a:pathLst>
                <a:path extrusionOk="0" h="48969" w="48969">
                  <a:moveTo>
                    <a:pt x="24485" y="48970"/>
                  </a:moveTo>
                  <a:cubicBezTo>
                    <a:pt x="10968" y="48970"/>
                    <a:pt x="0" y="38002"/>
                    <a:pt x="0" y="24485"/>
                  </a:cubicBezTo>
                  <a:cubicBezTo>
                    <a:pt x="0" y="10968"/>
                    <a:pt x="10968" y="0"/>
                    <a:pt x="24485" y="0"/>
                  </a:cubicBezTo>
                  <a:cubicBezTo>
                    <a:pt x="38002" y="0"/>
                    <a:pt x="48970" y="10968"/>
                    <a:pt x="48970" y="24485"/>
                  </a:cubicBezTo>
                  <a:cubicBezTo>
                    <a:pt x="48970" y="38002"/>
                    <a:pt x="38002" y="48970"/>
                    <a:pt x="24485" y="48970"/>
                  </a:cubicBezTo>
                  <a:close/>
                  <a:moveTo>
                    <a:pt x="24485" y="5540"/>
                  </a:moveTo>
                  <a:cubicBezTo>
                    <a:pt x="14015" y="5540"/>
                    <a:pt x="5540" y="14015"/>
                    <a:pt x="5540" y="24485"/>
                  </a:cubicBezTo>
                  <a:cubicBezTo>
                    <a:pt x="5540" y="34955"/>
                    <a:pt x="14015" y="43430"/>
                    <a:pt x="24485" y="43430"/>
                  </a:cubicBezTo>
                  <a:cubicBezTo>
                    <a:pt x="34955" y="43430"/>
                    <a:pt x="43430" y="34955"/>
                    <a:pt x="43430" y="24485"/>
                  </a:cubicBezTo>
                  <a:cubicBezTo>
                    <a:pt x="43430" y="14015"/>
                    <a:pt x="34955" y="5540"/>
                    <a:pt x="24485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3331912" y="161080"/>
              <a:ext cx="90122" cy="90122"/>
            </a:xfrm>
            <a:custGeom>
              <a:rect b="b" l="l" r="r" t="t"/>
              <a:pathLst>
                <a:path extrusionOk="0" h="72679" w="72679">
                  <a:moveTo>
                    <a:pt x="36340" y="72679"/>
                  </a:moveTo>
                  <a:cubicBezTo>
                    <a:pt x="16286" y="72679"/>
                    <a:pt x="0" y="56393"/>
                    <a:pt x="0" y="36340"/>
                  </a:cubicBezTo>
                  <a:cubicBezTo>
                    <a:pt x="0" y="16286"/>
                    <a:pt x="16286" y="0"/>
                    <a:pt x="36340" y="0"/>
                  </a:cubicBezTo>
                  <a:cubicBezTo>
                    <a:pt x="56393" y="0"/>
                    <a:pt x="72679" y="16286"/>
                    <a:pt x="72679" y="36340"/>
                  </a:cubicBezTo>
                  <a:cubicBezTo>
                    <a:pt x="72679" y="56393"/>
                    <a:pt x="56393" y="72679"/>
                    <a:pt x="36340" y="72679"/>
                  </a:cubicBezTo>
                  <a:close/>
                  <a:moveTo>
                    <a:pt x="36340" y="5540"/>
                  </a:moveTo>
                  <a:cubicBezTo>
                    <a:pt x="19333" y="5540"/>
                    <a:pt x="5540" y="19333"/>
                    <a:pt x="5540" y="36340"/>
                  </a:cubicBezTo>
                  <a:cubicBezTo>
                    <a:pt x="5540" y="53346"/>
                    <a:pt x="19333" y="67140"/>
                    <a:pt x="36340" y="67140"/>
                  </a:cubicBezTo>
                  <a:cubicBezTo>
                    <a:pt x="53346" y="67140"/>
                    <a:pt x="67140" y="53346"/>
                    <a:pt x="67140" y="36340"/>
                  </a:cubicBezTo>
                  <a:cubicBezTo>
                    <a:pt x="67140" y="19333"/>
                    <a:pt x="53346" y="5540"/>
                    <a:pt x="36340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2141321" y="239175"/>
              <a:ext cx="65668" cy="65668"/>
            </a:xfrm>
            <a:custGeom>
              <a:rect b="b" l="l" r="r" t="t"/>
              <a:pathLst>
                <a:path extrusionOk="0" h="52958" w="52958">
                  <a:moveTo>
                    <a:pt x="26479" y="52958"/>
                  </a:moveTo>
                  <a:cubicBezTo>
                    <a:pt x="11910" y="52958"/>
                    <a:pt x="0" y="41104"/>
                    <a:pt x="0" y="26479"/>
                  </a:cubicBezTo>
                  <a:cubicBezTo>
                    <a:pt x="0" y="11855"/>
                    <a:pt x="11855" y="0"/>
                    <a:pt x="26479" y="0"/>
                  </a:cubicBezTo>
                  <a:cubicBezTo>
                    <a:pt x="41104" y="0"/>
                    <a:pt x="52958" y="11855"/>
                    <a:pt x="52958" y="26479"/>
                  </a:cubicBezTo>
                  <a:cubicBezTo>
                    <a:pt x="52958" y="41104"/>
                    <a:pt x="41104" y="52958"/>
                    <a:pt x="26479" y="52958"/>
                  </a:cubicBezTo>
                  <a:close/>
                  <a:moveTo>
                    <a:pt x="26479" y="5595"/>
                  </a:moveTo>
                  <a:cubicBezTo>
                    <a:pt x="14957" y="5595"/>
                    <a:pt x="5540" y="14957"/>
                    <a:pt x="5540" y="26535"/>
                  </a:cubicBezTo>
                  <a:cubicBezTo>
                    <a:pt x="5540" y="38112"/>
                    <a:pt x="14901" y="47474"/>
                    <a:pt x="26479" y="47474"/>
                  </a:cubicBezTo>
                  <a:cubicBezTo>
                    <a:pt x="38057" y="47474"/>
                    <a:pt x="47419" y="38112"/>
                    <a:pt x="47419" y="26535"/>
                  </a:cubicBezTo>
                  <a:cubicBezTo>
                    <a:pt x="47419" y="14957"/>
                    <a:pt x="38057" y="5595"/>
                    <a:pt x="26479" y="5595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8252750" y="1682413"/>
              <a:ext cx="260406" cy="238631"/>
            </a:xfrm>
            <a:custGeom>
              <a:rect b="b" l="l" r="r" t="t"/>
              <a:pathLst>
                <a:path extrusionOk="0" h="192444" w="210005">
                  <a:moveTo>
                    <a:pt x="210005" y="192445"/>
                  </a:moveTo>
                  <a:lnTo>
                    <a:pt x="0" y="192445"/>
                  </a:lnTo>
                  <a:lnTo>
                    <a:pt x="1108" y="190395"/>
                  </a:lnTo>
                  <a:lnTo>
                    <a:pt x="104975" y="0"/>
                  </a:lnTo>
                  <a:lnTo>
                    <a:pt x="210005" y="192445"/>
                  </a:lnTo>
                  <a:close/>
                  <a:moveTo>
                    <a:pt x="4653" y="189675"/>
                  </a:moveTo>
                  <a:lnTo>
                    <a:pt x="205352" y="189675"/>
                  </a:lnTo>
                  <a:lnTo>
                    <a:pt x="105030" y="5761"/>
                  </a:lnTo>
                  <a:lnTo>
                    <a:pt x="4709" y="189675"/>
                  </a:ln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2867820" y="162985"/>
              <a:ext cx="260406" cy="238631"/>
            </a:xfrm>
            <a:custGeom>
              <a:rect b="b" l="l" r="r" t="t"/>
              <a:pathLst>
                <a:path extrusionOk="0" h="192444" w="210005">
                  <a:moveTo>
                    <a:pt x="210005" y="192445"/>
                  </a:moveTo>
                  <a:lnTo>
                    <a:pt x="0" y="192445"/>
                  </a:lnTo>
                  <a:lnTo>
                    <a:pt x="1108" y="190395"/>
                  </a:lnTo>
                  <a:lnTo>
                    <a:pt x="104975" y="0"/>
                  </a:lnTo>
                  <a:lnTo>
                    <a:pt x="210005" y="192445"/>
                  </a:lnTo>
                  <a:close/>
                  <a:moveTo>
                    <a:pt x="4653" y="189675"/>
                  </a:moveTo>
                  <a:lnTo>
                    <a:pt x="205352" y="189675"/>
                  </a:lnTo>
                  <a:lnTo>
                    <a:pt x="105030" y="5761"/>
                  </a:lnTo>
                  <a:lnTo>
                    <a:pt x="4709" y="189675"/>
                  </a:ln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4966515" y="347482"/>
              <a:ext cx="93900" cy="86068"/>
            </a:xfrm>
            <a:custGeom>
              <a:rect b="b" l="l" r="r" t="t"/>
              <a:pathLst>
                <a:path extrusionOk="0" h="69410" w="75726">
                  <a:moveTo>
                    <a:pt x="37835" y="0"/>
                  </a:moveTo>
                  <a:lnTo>
                    <a:pt x="0" y="69411"/>
                  </a:lnTo>
                  <a:lnTo>
                    <a:pt x="37835" y="69411"/>
                  </a:lnTo>
                  <a:lnTo>
                    <a:pt x="75726" y="69411"/>
                  </a:lnTo>
                  <a:lnTo>
                    <a:pt x="37835" y="0"/>
                  </a:ln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8098185" y="4444972"/>
              <a:ext cx="347014" cy="318071"/>
            </a:xfrm>
            <a:custGeom>
              <a:rect b="b" l="l" r="r" t="t"/>
              <a:pathLst>
                <a:path extrusionOk="0" h="69410" w="75726">
                  <a:moveTo>
                    <a:pt x="37891" y="0"/>
                  </a:moveTo>
                  <a:lnTo>
                    <a:pt x="0" y="69411"/>
                  </a:lnTo>
                  <a:lnTo>
                    <a:pt x="37891" y="69411"/>
                  </a:lnTo>
                  <a:lnTo>
                    <a:pt x="75726" y="69411"/>
                  </a:lnTo>
                  <a:lnTo>
                    <a:pt x="37891" y="0"/>
                  </a:ln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341143" y="3441514"/>
              <a:ext cx="185602" cy="185602"/>
            </a:xfrm>
            <a:custGeom>
              <a:rect b="b" l="l" r="r" t="t"/>
              <a:pathLst>
                <a:path extrusionOk="0" h="149679" w="149679">
                  <a:moveTo>
                    <a:pt x="74840" y="149679"/>
                  </a:moveTo>
                  <a:cubicBezTo>
                    <a:pt x="33570" y="149679"/>
                    <a:pt x="0" y="116110"/>
                    <a:pt x="0" y="74840"/>
                  </a:cubicBezTo>
                  <a:cubicBezTo>
                    <a:pt x="0" y="33570"/>
                    <a:pt x="33570" y="0"/>
                    <a:pt x="74840" y="0"/>
                  </a:cubicBezTo>
                  <a:cubicBezTo>
                    <a:pt x="116110" y="0"/>
                    <a:pt x="149679" y="33570"/>
                    <a:pt x="149679" y="74840"/>
                  </a:cubicBezTo>
                  <a:cubicBezTo>
                    <a:pt x="149679" y="116110"/>
                    <a:pt x="116110" y="149679"/>
                    <a:pt x="74840" y="149679"/>
                  </a:cubicBezTo>
                  <a:close/>
                  <a:moveTo>
                    <a:pt x="74840" y="5540"/>
                  </a:moveTo>
                  <a:cubicBezTo>
                    <a:pt x="36617" y="5540"/>
                    <a:pt x="5540" y="36617"/>
                    <a:pt x="5540" y="74840"/>
                  </a:cubicBezTo>
                  <a:cubicBezTo>
                    <a:pt x="5540" y="113063"/>
                    <a:pt x="36617" y="144140"/>
                    <a:pt x="74840" y="144140"/>
                  </a:cubicBezTo>
                  <a:cubicBezTo>
                    <a:pt x="113063" y="144140"/>
                    <a:pt x="144140" y="113063"/>
                    <a:pt x="144140" y="74840"/>
                  </a:cubicBezTo>
                  <a:cubicBezTo>
                    <a:pt x="144140" y="36617"/>
                    <a:pt x="113063" y="5540"/>
                    <a:pt x="74840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3395791" y="4896598"/>
              <a:ext cx="90122" cy="90122"/>
            </a:xfrm>
            <a:custGeom>
              <a:rect b="b" l="l" r="r" t="t"/>
              <a:pathLst>
                <a:path extrusionOk="0" h="72679" w="72679">
                  <a:moveTo>
                    <a:pt x="36340" y="72679"/>
                  </a:moveTo>
                  <a:cubicBezTo>
                    <a:pt x="16286" y="72679"/>
                    <a:pt x="0" y="56393"/>
                    <a:pt x="0" y="36340"/>
                  </a:cubicBezTo>
                  <a:cubicBezTo>
                    <a:pt x="0" y="16286"/>
                    <a:pt x="16286" y="0"/>
                    <a:pt x="36340" y="0"/>
                  </a:cubicBezTo>
                  <a:cubicBezTo>
                    <a:pt x="56393" y="0"/>
                    <a:pt x="72679" y="16286"/>
                    <a:pt x="72679" y="36340"/>
                  </a:cubicBezTo>
                  <a:cubicBezTo>
                    <a:pt x="72679" y="56393"/>
                    <a:pt x="56393" y="72679"/>
                    <a:pt x="36340" y="72679"/>
                  </a:cubicBezTo>
                  <a:close/>
                  <a:moveTo>
                    <a:pt x="36340" y="5540"/>
                  </a:moveTo>
                  <a:cubicBezTo>
                    <a:pt x="19333" y="5540"/>
                    <a:pt x="5540" y="19333"/>
                    <a:pt x="5540" y="36340"/>
                  </a:cubicBezTo>
                  <a:cubicBezTo>
                    <a:pt x="5540" y="53346"/>
                    <a:pt x="19333" y="67140"/>
                    <a:pt x="36340" y="67140"/>
                  </a:cubicBezTo>
                  <a:cubicBezTo>
                    <a:pt x="53346" y="67140"/>
                    <a:pt x="67140" y="53346"/>
                    <a:pt x="67140" y="36340"/>
                  </a:cubicBezTo>
                  <a:cubicBezTo>
                    <a:pt x="67140" y="19333"/>
                    <a:pt x="53346" y="5540"/>
                    <a:pt x="36340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" y="9218"/>
            <a:ext cx="9143998" cy="512506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9" name="Google Shape;209;p11"/>
          <p:cNvGrpSpPr/>
          <p:nvPr/>
        </p:nvGrpSpPr>
        <p:grpSpPr>
          <a:xfrm>
            <a:off x="-1551877" y="-2179951"/>
            <a:ext cx="12714026" cy="8992001"/>
            <a:chOff x="-1551877" y="-2179951"/>
            <a:chExt cx="12714026" cy="8992001"/>
          </a:xfrm>
        </p:grpSpPr>
        <p:pic>
          <p:nvPicPr>
            <p:cNvPr id="210" name="Google Shape;210;p11"/>
            <p:cNvPicPr preferRelativeResize="0"/>
            <p:nvPr/>
          </p:nvPicPr>
          <p:blipFill rotWithShape="1">
            <a:blip r:embed="rId3">
              <a:alphaModFix amt="35000"/>
            </a:blip>
            <a:srcRect b="15233" l="0" r="35732" t="21531"/>
            <a:stretch/>
          </p:blipFill>
          <p:spPr>
            <a:xfrm>
              <a:off x="1422125" y="279250"/>
              <a:ext cx="7921777" cy="53603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1" name="Google Shape;211;p1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5400000">
              <a:off x="5019899" y="1660799"/>
              <a:ext cx="6201052" cy="34379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2" name="Google Shape;212;p1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10800000">
              <a:off x="-1284277" y="-1505701"/>
              <a:ext cx="5854152" cy="55137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3" name="Google Shape;213;p1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5400000">
              <a:off x="5415874" y="1992549"/>
              <a:ext cx="6201052" cy="34379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4" name="Google Shape;214;p1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10800000">
              <a:off x="-1551877" y="-2179951"/>
              <a:ext cx="5854152" cy="55137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5" name="Google Shape;215;p11"/>
            <p:cNvSpPr/>
            <p:nvPr/>
          </p:nvSpPr>
          <p:spPr>
            <a:xfrm flipH="1" rot="5400000">
              <a:off x="6948906" y="1781731"/>
              <a:ext cx="4435306" cy="3280331"/>
            </a:xfrm>
            <a:custGeom>
              <a:rect b="b" l="l" r="r" t="t"/>
              <a:pathLst>
                <a:path extrusionOk="0" h="2186887" w="2956871">
                  <a:moveTo>
                    <a:pt x="2952768" y="178044"/>
                  </a:moveTo>
                  <a:cubicBezTo>
                    <a:pt x="2944569" y="304180"/>
                    <a:pt x="2933823" y="432256"/>
                    <a:pt x="2895101" y="553351"/>
                  </a:cubicBezTo>
                  <a:cubicBezTo>
                    <a:pt x="2854994" y="678822"/>
                    <a:pt x="2780985" y="787454"/>
                    <a:pt x="2665042" y="853762"/>
                  </a:cubicBezTo>
                  <a:cubicBezTo>
                    <a:pt x="2600839" y="890490"/>
                    <a:pt x="2529766" y="915418"/>
                    <a:pt x="2458194" y="933366"/>
                  </a:cubicBezTo>
                  <a:cubicBezTo>
                    <a:pt x="2382800" y="952256"/>
                    <a:pt x="2305136" y="962227"/>
                    <a:pt x="2227360" y="961563"/>
                  </a:cubicBezTo>
                  <a:cubicBezTo>
                    <a:pt x="2149473" y="960898"/>
                    <a:pt x="2073194" y="948267"/>
                    <a:pt x="1998464" y="926774"/>
                  </a:cubicBezTo>
                  <a:cubicBezTo>
                    <a:pt x="1925785" y="905890"/>
                    <a:pt x="1854768" y="879134"/>
                    <a:pt x="1781202" y="861241"/>
                  </a:cubicBezTo>
                  <a:cubicBezTo>
                    <a:pt x="1708523" y="843570"/>
                    <a:pt x="1634126" y="836867"/>
                    <a:pt x="1559619" y="845120"/>
                  </a:cubicBezTo>
                  <a:cubicBezTo>
                    <a:pt x="1490540" y="852710"/>
                    <a:pt x="1419301" y="870880"/>
                    <a:pt x="1358643" y="905613"/>
                  </a:cubicBezTo>
                  <a:cubicBezTo>
                    <a:pt x="1304743" y="936468"/>
                    <a:pt x="1265079" y="983222"/>
                    <a:pt x="1247796" y="1043216"/>
                  </a:cubicBezTo>
                  <a:cubicBezTo>
                    <a:pt x="1230623" y="1102711"/>
                    <a:pt x="1233448" y="1165973"/>
                    <a:pt x="1234889" y="1227185"/>
                  </a:cubicBezTo>
                  <a:cubicBezTo>
                    <a:pt x="1236384" y="1291666"/>
                    <a:pt x="1238323" y="1358806"/>
                    <a:pt x="1217107" y="1420628"/>
                  </a:cubicBezTo>
                  <a:cubicBezTo>
                    <a:pt x="1197053" y="1479125"/>
                    <a:pt x="1157335" y="1529868"/>
                    <a:pt x="1107589" y="1566208"/>
                  </a:cubicBezTo>
                  <a:cubicBezTo>
                    <a:pt x="1058841" y="1601827"/>
                    <a:pt x="999900" y="1624263"/>
                    <a:pt x="939352" y="1626921"/>
                  </a:cubicBezTo>
                  <a:cubicBezTo>
                    <a:pt x="872323" y="1629858"/>
                    <a:pt x="807953" y="1605539"/>
                    <a:pt x="743306" y="1591579"/>
                  </a:cubicBezTo>
                  <a:cubicBezTo>
                    <a:pt x="686470" y="1579281"/>
                    <a:pt x="623707" y="1573852"/>
                    <a:pt x="573851" y="1609638"/>
                  </a:cubicBezTo>
                  <a:cubicBezTo>
                    <a:pt x="529922" y="1641158"/>
                    <a:pt x="512251" y="1693285"/>
                    <a:pt x="504661" y="1744748"/>
                  </a:cubicBezTo>
                  <a:cubicBezTo>
                    <a:pt x="496075" y="1802803"/>
                    <a:pt x="499011" y="1862243"/>
                    <a:pt x="487987" y="1919965"/>
                  </a:cubicBezTo>
                  <a:cubicBezTo>
                    <a:pt x="476465" y="1980457"/>
                    <a:pt x="450927" y="2039233"/>
                    <a:pt x="411707" y="2087039"/>
                  </a:cubicBezTo>
                  <a:cubicBezTo>
                    <a:pt x="374204" y="2132741"/>
                    <a:pt x="323185" y="2167806"/>
                    <a:pt x="264354" y="2178553"/>
                  </a:cubicBezTo>
                  <a:cubicBezTo>
                    <a:pt x="189238" y="2192291"/>
                    <a:pt x="113955" y="2168415"/>
                    <a:pt x="38561" y="2172626"/>
                  </a:cubicBezTo>
                  <a:cubicBezTo>
                    <a:pt x="33575" y="2172903"/>
                    <a:pt x="3551" y="2176558"/>
                    <a:pt x="4326" y="2178221"/>
                  </a:cubicBezTo>
                  <a:cubicBezTo>
                    <a:pt x="3828" y="2177112"/>
                    <a:pt x="4714" y="2174066"/>
                    <a:pt x="4770" y="2172903"/>
                  </a:cubicBezTo>
                  <a:lnTo>
                    <a:pt x="6819" y="2149304"/>
                  </a:lnTo>
                  <a:cubicBezTo>
                    <a:pt x="13910" y="2068315"/>
                    <a:pt x="20945" y="1987271"/>
                    <a:pt x="28036" y="1906283"/>
                  </a:cubicBezTo>
                  <a:cubicBezTo>
                    <a:pt x="39946" y="1770064"/>
                    <a:pt x="51801" y="1633846"/>
                    <a:pt x="63711" y="1497628"/>
                  </a:cubicBezTo>
                  <a:cubicBezTo>
                    <a:pt x="77837" y="1335540"/>
                    <a:pt x="92018" y="1173451"/>
                    <a:pt x="106144" y="1011419"/>
                  </a:cubicBezTo>
                  <a:cubicBezTo>
                    <a:pt x="120270" y="849386"/>
                    <a:pt x="133565" y="696992"/>
                    <a:pt x="147303" y="539779"/>
                  </a:cubicBezTo>
                  <a:cubicBezTo>
                    <a:pt x="157939" y="417797"/>
                    <a:pt x="168575" y="295871"/>
                    <a:pt x="179266" y="173890"/>
                  </a:cubicBezTo>
                  <a:lnTo>
                    <a:pt x="189293" y="58832"/>
                  </a:lnTo>
                  <a:lnTo>
                    <a:pt x="192340" y="23601"/>
                  </a:lnTo>
                  <a:cubicBezTo>
                    <a:pt x="192838" y="18006"/>
                    <a:pt x="194833" y="10472"/>
                    <a:pt x="194002" y="4877"/>
                  </a:cubicBezTo>
                  <a:cubicBezTo>
                    <a:pt x="193337" y="778"/>
                    <a:pt x="191841" y="3880"/>
                    <a:pt x="193836" y="4323"/>
                  </a:cubicBezTo>
                  <a:cubicBezTo>
                    <a:pt x="198212" y="5265"/>
                    <a:pt x="203308" y="4932"/>
                    <a:pt x="207795" y="5209"/>
                  </a:cubicBezTo>
                  <a:cubicBezTo>
                    <a:pt x="230286" y="6650"/>
                    <a:pt x="252777" y="8090"/>
                    <a:pt x="275267" y="9530"/>
                  </a:cubicBezTo>
                  <a:cubicBezTo>
                    <a:pt x="365396" y="15291"/>
                    <a:pt x="455470" y="20997"/>
                    <a:pt x="545599" y="26758"/>
                  </a:cubicBezTo>
                  <a:cubicBezTo>
                    <a:pt x="678826" y="35234"/>
                    <a:pt x="812108" y="43765"/>
                    <a:pt x="945335" y="52240"/>
                  </a:cubicBezTo>
                  <a:cubicBezTo>
                    <a:pt x="1104265" y="62378"/>
                    <a:pt x="1263141" y="72515"/>
                    <a:pt x="1422071" y="82597"/>
                  </a:cubicBezTo>
                  <a:cubicBezTo>
                    <a:pt x="1585877" y="93012"/>
                    <a:pt x="1749682" y="103481"/>
                    <a:pt x="1913432" y="113896"/>
                  </a:cubicBezTo>
                  <a:cubicBezTo>
                    <a:pt x="2064995" y="123535"/>
                    <a:pt x="2216558" y="133229"/>
                    <a:pt x="2368121" y="142868"/>
                  </a:cubicBezTo>
                  <a:cubicBezTo>
                    <a:pt x="2486778" y="150402"/>
                    <a:pt x="2605436" y="157991"/>
                    <a:pt x="2724039" y="165525"/>
                  </a:cubicBezTo>
                  <a:cubicBezTo>
                    <a:pt x="2792120" y="169845"/>
                    <a:pt x="2860201" y="174222"/>
                    <a:pt x="2928283" y="178543"/>
                  </a:cubicBezTo>
                  <a:cubicBezTo>
                    <a:pt x="2937091" y="179097"/>
                    <a:pt x="2945899" y="179651"/>
                    <a:pt x="2954707" y="180205"/>
                  </a:cubicBezTo>
                  <a:cubicBezTo>
                    <a:pt x="2957366" y="180371"/>
                    <a:pt x="2957366" y="176216"/>
                    <a:pt x="2954707" y="176050"/>
                  </a:cubicBezTo>
                  <a:cubicBezTo>
                    <a:pt x="2930056" y="174499"/>
                    <a:pt x="2905349" y="172893"/>
                    <a:pt x="2880698" y="171341"/>
                  </a:cubicBezTo>
                  <a:cubicBezTo>
                    <a:pt x="2813558" y="167076"/>
                    <a:pt x="2746474" y="162810"/>
                    <a:pt x="2679334" y="158489"/>
                  </a:cubicBezTo>
                  <a:cubicBezTo>
                    <a:pt x="2580508" y="152175"/>
                    <a:pt x="2481627" y="145915"/>
                    <a:pt x="2382800" y="139600"/>
                  </a:cubicBezTo>
                  <a:cubicBezTo>
                    <a:pt x="2261761" y="131899"/>
                    <a:pt x="2140776" y="124199"/>
                    <a:pt x="2019736" y="116444"/>
                  </a:cubicBezTo>
                  <a:cubicBezTo>
                    <a:pt x="1887174" y="108024"/>
                    <a:pt x="1754557" y="99549"/>
                    <a:pt x="1621995" y="91128"/>
                  </a:cubicBezTo>
                  <a:cubicBezTo>
                    <a:pt x="1488657" y="82653"/>
                    <a:pt x="1355319" y="74122"/>
                    <a:pt x="1221982" y="65646"/>
                  </a:cubicBezTo>
                  <a:cubicBezTo>
                    <a:pt x="1097175" y="57669"/>
                    <a:pt x="972423" y="49747"/>
                    <a:pt x="847617" y="41770"/>
                  </a:cubicBezTo>
                  <a:cubicBezTo>
                    <a:pt x="742199" y="35068"/>
                    <a:pt x="636725" y="28309"/>
                    <a:pt x="531307" y="21607"/>
                  </a:cubicBezTo>
                  <a:cubicBezTo>
                    <a:pt x="455747" y="16787"/>
                    <a:pt x="380187" y="11967"/>
                    <a:pt x="304627" y="7148"/>
                  </a:cubicBezTo>
                  <a:cubicBezTo>
                    <a:pt x="268841" y="4877"/>
                    <a:pt x="232613" y="611"/>
                    <a:pt x="196772" y="279"/>
                  </a:cubicBezTo>
                  <a:cubicBezTo>
                    <a:pt x="195220" y="279"/>
                    <a:pt x="193669" y="58"/>
                    <a:pt x="192174" y="2"/>
                  </a:cubicBezTo>
                  <a:cubicBezTo>
                    <a:pt x="191010" y="-53"/>
                    <a:pt x="190179" y="999"/>
                    <a:pt x="190069" y="2107"/>
                  </a:cubicBezTo>
                  <a:cubicBezTo>
                    <a:pt x="188351" y="21496"/>
                    <a:pt x="186689" y="40940"/>
                    <a:pt x="184972" y="60328"/>
                  </a:cubicBezTo>
                  <a:cubicBezTo>
                    <a:pt x="180374" y="113176"/>
                    <a:pt x="175776" y="165968"/>
                    <a:pt x="171123" y="218816"/>
                  </a:cubicBezTo>
                  <a:cubicBezTo>
                    <a:pt x="164310" y="296923"/>
                    <a:pt x="157496" y="375087"/>
                    <a:pt x="150682" y="453195"/>
                  </a:cubicBezTo>
                  <a:cubicBezTo>
                    <a:pt x="142373" y="548531"/>
                    <a:pt x="134063" y="643867"/>
                    <a:pt x="125699" y="739204"/>
                  </a:cubicBezTo>
                  <a:cubicBezTo>
                    <a:pt x="116614" y="843126"/>
                    <a:pt x="107529" y="947049"/>
                    <a:pt x="98499" y="1050971"/>
                  </a:cubicBezTo>
                  <a:cubicBezTo>
                    <a:pt x="89304" y="1156390"/>
                    <a:pt x="80108" y="1261752"/>
                    <a:pt x="70912" y="1367170"/>
                  </a:cubicBezTo>
                  <a:cubicBezTo>
                    <a:pt x="62326" y="1465443"/>
                    <a:pt x="53740" y="1563770"/>
                    <a:pt x="45153" y="1662042"/>
                  </a:cubicBezTo>
                  <a:cubicBezTo>
                    <a:pt x="37896" y="1745136"/>
                    <a:pt x="30639" y="1828230"/>
                    <a:pt x="23383" y="1911268"/>
                  </a:cubicBezTo>
                  <a:cubicBezTo>
                    <a:pt x="18175" y="1971040"/>
                    <a:pt x="12968" y="2030812"/>
                    <a:pt x="7761" y="2090529"/>
                  </a:cubicBezTo>
                  <a:lnTo>
                    <a:pt x="2886" y="2146146"/>
                  </a:lnTo>
                  <a:cubicBezTo>
                    <a:pt x="2055" y="2155619"/>
                    <a:pt x="-161" y="2166033"/>
                    <a:pt x="338" y="2175506"/>
                  </a:cubicBezTo>
                  <a:cubicBezTo>
                    <a:pt x="393" y="2176669"/>
                    <a:pt x="116" y="2177999"/>
                    <a:pt x="6" y="2179162"/>
                  </a:cubicBezTo>
                  <a:cubicBezTo>
                    <a:pt x="-105" y="2180602"/>
                    <a:pt x="1446" y="2181378"/>
                    <a:pt x="2609" y="2181157"/>
                  </a:cubicBezTo>
                  <a:cubicBezTo>
                    <a:pt x="85592" y="2165368"/>
                    <a:pt x="168630" y="2195171"/>
                    <a:pt x="251835" y="2184536"/>
                  </a:cubicBezTo>
                  <a:cubicBezTo>
                    <a:pt x="312493" y="2176780"/>
                    <a:pt x="366283" y="2144650"/>
                    <a:pt x="406555" y="2099282"/>
                  </a:cubicBezTo>
                  <a:cubicBezTo>
                    <a:pt x="447548" y="2053082"/>
                    <a:pt x="475080" y="1995359"/>
                    <a:pt x="488874" y="1935366"/>
                  </a:cubicBezTo>
                  <a:cubicBezTo>
                    <a:pt x="503332" y="1872491"/>
                    <a:pt x="499122" y="1807290"/>
                    <a:pt x="508871" y="1743696"/>
                  </a:cubicBezTo>
                  <a:cubicBezTo>
                    <a:pt x="518621" y="1680101"/>
                    <a:pt x="549089" y="1612297"/>
                    <a:pt x="618832" y="1592299"/>
                  </a:cubicBezTo>
                  <a:cubicBezTo>
                    <a:pt x="690182" y="1571803"/>
                    <a:pt x="767237" y="1602547"/>
                    <a:pt x="836427" y="1618667"/>
                  </a:cubicBezTo>
                  <a:cubicBezTo>
                    <a:pt x="900021" y="1633458"/>
                    <a:pt x="962341" y="1636173"/>
                    <a:pt x="1024772" y="1614346"/>
                  </a:cubicBezTo>
                  <a:cubicBezTo>
                    <a:pt x="1082606" y="1594127"/>
                    <a:pt x="1134678" y="1557289"/>
                    <a:pt x="1172790" y="1509261"/>
                  </a:cubicBezTo>
                  <a:cubicBezTo>
                    <a:pt x="1212177" y="1459626"/>
                    <a:pt x="1231897" y="1401239"/>
                    <a:pt x="1237382" y="1338586"/>
                  </a:cubicBezTo>
                  <a:cubicBezTo>
                    <a:pt x="1243586" y="1267846"/>
                    <a:pt x="1235110" y="1196884"/>
                    <a:pt x="1239044" y="1126088"/>
                  </a:cubicBezTo>
                  <a:cubicBezTo>
                    <a:pt x="1243253" y="1050861"/>
                    <a:pt x="1266021" y="979455"/>
                    <a:pt x="1327344" y="931538"/>
                  </a:cubicBezTo>
                  <a:cubicBezTo>
                    <a:pt x="1391936" y="881072"/>
                    <a:pt x="1479461" y="858138"/>
                    <a:pt x="1559619" y="849331"/>
                  </a:cubicBezTo>
                  <a:cubicBezTo>
                    <a:pt x="1644873" y="839913"/>
                    <a:pt x="1729019" y="850715"/>
                    <a:pt x="1811393" y="873483"/>
                  </a:cubicBezTo>
                  <a:cubicBezTo>
                    <a:pt x="1891274" y="895530"/>
                    <a:pt x="1968828" y="925666"/>
                    <a:pt x="2049595" y="944611"/>
                  </a:cubicBezTo>
                  <a:cubicBezTo>
                    <a:pt x="2209190" y="982114"/>
                    <a:pt x="2377593" y="967767"/>
                    <a:pt x="2532369" y="916138"/>
                  </a:cubicBezTo>
                  <a:cubicBezTo>
                    <a:pt x="2602722" y="892650"/>
                    <a:pt x="2671634" y="861462"/>
                    <a:pt x="2730021" y="815041"/>
                  </a:cubicBezTo>
                  <a:cubicBezTo>
                    <a:pt x="2781429" y="774214"/>
                    <a:pt x="2822699" y="722142"/>
                    <a:pt x="2853443" y="664308"/>
                  </a:cubicBezTo>
                  <a:cubicBezTo>
                    <a:pt x="2916040" y="546648"/>
                    <a:pt x="2937091" y="411260"/>
                    <a:pt x="2949112" y="280083"/>
                  </a:cubicBezTo>
                  <a:cubicBezTo>
                    <a:pt x="2952214" y="246126"/>
                    <a:pt x="2954651" y="212113"/>
                    <a:pt x="2956867" y="178100"/>
                  </a:cubicBezTo>
                  <a:cubicBezTo>
                    <a:pt x="2957033" y="175441"/>
                    <a:pt x="2952879" y="175441"/>
                    <a:pt x="2952712" y="17810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" name="Google Shape;216;p11"/>
            <p:cNvSpPr/>
            <p:nvPr/>
          </p:nvSpPr>
          <p:spPr>
            <a:xfrm flipH="1" rot="5400000">
              <a:off x="7304331" y="2137131"/>
              <a:ext cx="4435306" cy="3280331"/>
            </a:xfrm>
            <a:custGeom>
              <a:rect b="b" l="l" r="r" t="t"/>
              <a:pathLst>
                <a:path extrusionOk="0" h="2186887" w="2956871">
                  <a:moveTo>
                    <a:pt x="2952768" y="178044"/>
                  </a:moveTo>
                  <a:cubicBezTo>
                    <a:pt x="2944569" y="304180"/>
                    <a:pt x="2933823" y="432256"/>
                    <a:pt x="2895101" y="553351"/>
                  </a:cubicBezTo>
                  <a:cubicBezTo>
                    <a:pt x="2854994" y="678822"/>
                    <a:pt x="2780985" y="787454"/>
                    <a:pt x="2665042" y="853762"/>
                  </a:cubicBezTo>
                  <a:cubicBezTo>
                    <a:pt x="2600839" y="890490"/>
                    <a:pt x="2529766" y="915418"/>
                    <a:pt x="2458194" y="933366"/>
                  </a:cubicBezTo>
                  <a:cubicBezTo>
                    <a:pt x="2382800" y="952256"/>
                    <a:pt x="2305136" y="962227"/>
                    <a:pt x="2227360" y="961563"/>
                  </a:cubicBezTo>
                  <a:cubicBezTo>
                    <a:pt x="2149473" y="960898"/>
                    <a:pt x="2073194" y="948267"/>
                    <a:pt x="1998464" y="926774"/>
                  </a:cubicBezTo>
                  <a:cubicBezTo>
                    <a:pt x="1925785" y="905890"/>
                    <a:pt x="1854768" y="879134"/>
                    <a:pt x="1781202" y="861241"/>
                  </a:cubicBezTo>
                  <a:cubicBezTo>
                    <a:pt x="1708523" y="843570"/>
                    <a:pt x="1634126" y="836867"/>
                    <a:pt x="1559619" y="845120"/>
                  </a:cubicBezTo>
                  <a:cubicBezTo>
                    <a:pt x="1490540" y="852710"/>
                    <a:pt x="1419301" y="870880"/>
                    <a:pt x="1358643" y="905613"/>
                  </a:cubicBezTo>
                  <a:cubicBezTo>
                    <a:pt x="1304743" y="936468"/>
                    <a:pt x="1265079" y="983222"/>
                    <a:pt x="1247796" y="1043216"/>
                  </a:cubicBezTo>
                  <a:cubicBezTo>
                    <a:pt x="1230623" y="1102711"/>
                    <a:pt x="1233448" y="1165973"/>
                    <a:pt x="1234889" y="1227185"/>
                  </a:cubicBezTo>
                  <a:cubicBezTo>
                    <a:pt x="1236384" y="1291666"/>
                    <a:pt x="1238323" y="1358806"/>
                    <a:pt x="1217107" y="1420628"/>
                  </a:cubicBezTo>
                  <a:cubicBezTo>
                    <a:pt x="1197053" y="1479125"/>
                    <a:pt x="1157335" y="1529868"/>
                    <a:pt x="1107589" y="1566208"/>
                  </a:cubicBezTo>
                  <a:cubicBezTo>
                    <a:pt x="1058841" y="1601827"/>
                    <a:pt x="999900" y="1624263"/>
                    <a:pt x="939352" y="1626921"/>
                  </a:cubicBezTo>
                  <a:cubicBezTo>
                    <a:pt x="872323" y="1629858"/>
                    <a:pt x="807953" y="1605539"/>
                    <a:pt x="743306" y="1591579"/>
                  </a:cubicBezTo>
                  <a:cubicBezTo>
                    <a:pt x="686470" y="1579281"/>
                    <a:pt x="623707" y="1573852"/>
                    <a:pt x="573851" y="1609638"/>
                  </a:cubicBezTo>
                  <a:cubicBezTo>
                    <a:pt x="529922" y="1641158"/>
                    <a:pt x="512251" y="1693285"/>
                    <a:pt x="504661" y="1744748"/>
                  </a:cubicBezTo>
                  <a:cubicBezTo>
                    <a:pt x="496075" y="1802803"/>
                    <a:pt x="499011" y="1862243"/>
                    <a:pt x="487987" y="1919965"/>
                  </a:cubicBezTo>
                  <a:cubicBezTo>
                    <a:pt x="476465" y="1980457"/>
                    <a:pt x="450927" y="2039233"/>
                    <a:pt x="411707" y="2087039"/>
                  </a:cubicBezTo>
                  <a:cubicBezTo>
                    <a:pt x="374204" y="2132741"/>
                    <a:pt x="323185" y="2167806"/>
                    <a:pt x="264354" y="2178553"/>
                  </a:cubicBezTo>
                  <a:cubicBezTo>
                    <a:pt x="189238" y="2192291"/>
                    <a:pt x="113955" y="2168415"/>
                    <a:pt x="38561" y="2172626"/>
                  </a:cubicBezTo>
                  <a:cubicBezTo>
                    <a:pt x="33575" y="2172903"/>
                    <a:pt x="3551" y="2176558"/>
                    <a:pt x="4326" y="2178221"/>
                  </a:cubicBezTo>
                  <a:cubicBezTo>
                    <a:pt x="3828" y="2177112"/>
                    <a:pt x="4714" y="2174066"/>
                    <a:pt x="4770" y="2172903"/>
                  </a:cubicBezTo>
                  <a:lnTo>
                    <a:pt x="6819" y="2149304"/>
                  </a:lnTo>
                  <a:cubicBezTo>
                    <a:pt x="13910" y="2068315"/>
                    <a:pt x="20945" y="1987271"/>
                    <a:pt x="28036" y="1906283"/>
                  </a:cubicBezTo>
                  <a:cubicBezTo>
                    <a:pt x="39946" y="1770064"/>
                    <a:pt x="51801" y="1633846"/>
                    <a:pt x="63711" y="1497628"/>
                  </a:cubicBezTo>
                  <a:cubicBezTo>
                    <a:pt x="77837" y="1335540"/>
                    <a:pt x="92018" y="1173451"/>
                    <a:pt x="106144" y="1011419"/>
                  </a:cubicBezTo>
                  <a:cubicBezTo>
                    <a:pt x="120270" y="849386"/>
                    <a:pt x="133565" y="696992"/>
                    <a:pt x="147303" y="539779"/>
                  </a:cubicBezTo>
                  <a:cubicBezTo>
                    <a:pt x="157939" y="417797"/>
                    <a:pt x="168575" y="295871"/>
                    <a:pt x="179266" y="173890"/>
                  </a:cubicBezTo>
                  <a:lnTo>
                    <a:pt x="189293" y="58832"/>
                  </a:lnTo>
                  <a:lnTo>
                    <a:pt x="192340" y="23601"/>
                  </a:lnTo>
                  <a:cubicBezTo>
                    <a:pt x="192838" y="18006"/>
                    <a:pt x="194833" y="10472"/>
                    <a:pt x="194002" y="4877"/>
                  </a:cubicBezTo>
                  <a:cubicBezTo>
                    <a:pt x="193337" y="778"/>
                    <a:pt x="191841" y="3880"/>
                    <a:pt x="193836" y="4323"/>
                  </a:cubicBezTo>
                  <a:cubicBezTo>
                    <a:pt x="198212" y="5265"/>
                    <a:pt x="203308" y="4932"/>
                    <a:pt x="207795" y="5209"/>
                  </a:cubicBezTo>
                  <a:cubicBezTo>
                    <a:pt x="230286" y="6650"/>
                    <a:pt x="252777" y="8090"/>
                    <a:pt x="275267" y="9530"/>
                  </a:cubicBezTo>
                  <a:cubicBezTo>
                    <a:pt x="365396" y="15291"/>
                    <a:pt x="455470" y="20997"/>
                    <a:pt x="545599" y="26758"/>
                  </a:cubicBezTo>
                  <a:cubicBezTo>
                    <a:pt x="678826" y="35234"/>
                    <a:pt x="812108" y="43765"/>
                    <a:pt x="945335" y="52240"/>
                  </a:cubicBezTo>
                  <a:cubicBezTo>
                    <a:pt x="1104265" y="62378"/>
                    <a:pt x="1263141" y="72515"/>
                    <a:pt x="1422071" y="82597"/>
                  </a:cubicBezTo>
                  <a:cubicBezTo>
                    <a:pt x="1585877" y="93012"/>
                    <a:pt x="1749682" y="103481"/>
                    <a:pt x="1913432" y="113896"/>
                  </a:cubicBezTo>
                  <a:cubicBezTo>
                    <a:pt x="2064995" y="123535"/>
                    <a:pt x="2216558" y="133229"/>
                    <a:pt x="2368121" y="142868"/>
                  </a:cubicBezTo>
                  <a:cubicBezTo>
                    <a:pt x="2486778" y="150402"/>
                    <a:pt x="2605436" y="157991"/>
                    <a:pt x="2724039" y="165525"/>
                  </a:cubicBezTo>
                  <a:cubicBezTo>
                    <a:pt x="2792120" y="169845"/>
                    <a:pt x="2860201" y="174222"/>
                    <a:pt x="2928283" y="178543"/>
                  </a:cubicBezTo>
                  <a:cubicBezTo>
                    <a:pt x="2937091" y="179097"/>
                    <a:pt x="2945899" y="179651"/>
                    <a:pt x="2954707" y="180205"/>
                  </a:cubicBezTo>
                  <a:cubicBezTo>
                    <a:pt x="2957366" y="180371"/>
                    <a:pt x="2957366" y="176216"/>
                    <a:pt x="2954707" y="176050"/>
                  </a:cubicBezTo>
                  <a:cubicBezTo>
                    <a:pt x="2930056" y="174499"/>
                    <a:pt x="2905349" y="172893"/>
                    <a:pt x="2880698" y="171341"/>
                  </a:cubicBezTo>
                  <a:cubicBezTo>
                    <a:pt x="2813558" y="167076"/>
                    <a:pt x="2746474" y="162810"/>
                    <a:pt x="2679334" y="158489"/>
                  </a:cubicBezTo>
                  <a:cubicBezTo>
                    <a:pt x="2580508" y="152175"/>
                    <a:pt x="2481627" y="145915"/>
                    <a:pt x="2382800" y="139600"/>
                  </a:cubicBezTo>
                  <a:cubicBezTo>
                    <a:pt x="2261761" y="131899"/>
                    <a:pt x="2140776" y="124199"/>
                    <a:pt x="2019736" y="116444"/>
                  </a:cubicBezTo>
                  <a:cubicBezTo>
                    <a:pt x="1887174" y="108024"/>
                    <a:pt x="1754557" y="99549"/>
                    <a:pt x="1621995" y="91128"/>
                  </a:cubicBezTo>
                  <a:cubicBezTo>
                    <a:pt x="1488657" y="82653"/>
                    <a:pt x="1355319" y="74122"/>
                    <a:pt x="1221982" y="65646"/>
                  </a:cubicBezTo>
                  <a:cubicBezTo>
                    <a:pt x="1097175" y="57669"/>
                    <a:pt x="972423" y="49747"/>
                    <a:pt x="847617" y="41770"/>
                  </a:cubicBezTo>
                  <a:cubicBezTo>
                    <a:pt x="742199" y="35068"/>
                    <a:pt x="636725" y="28309"/>
                    <a:pt x="531307" y="21607"/>
                  </a:cubicBezTo>
                  <a:cubicBezTo>
                    <a:pt x="455747" y="16787"/>
                    <a:pt x="380187" y="11967"/>
                    <a:pt x="304627" y="7148"/>
                  </a:cubicBezTo>
                  <a:cubicBezTo>
                    <a:pt x="268841" y="4877"/>
                    <a:pt x="232613" y="611"/>
                    <a:pt x="196772" y="279"/>
                  </a:cubicBezTo>
                  <a:cubicBezTo>
                    <a:pt x="195220" y="279"/>
                    <a:pt x="193669" y="58"/>
                    <a:pt x="192174" y="2"/>
                  </a:cubicBezTo>
                  <a:cubicBezTo>
                    <a:pt x="191010" y="-53"/>
                    <a:pt x="190179" y="999"/>
                    <a:pt x="190069" y="2107"/>
                  </a:cubicBezTo>
                  <a:cubicBezTo>
                    <a:pt x="188351" y="21496"/>
                    <a:pt x="186689" y="40940"/>
                    <a:pt x="184972" y="60328"/>
                  </a:cubicBezTo>
                  <a:cubicBezTo>
                    <a:pt x="180374" y="113176"/>
                    <a:pt x="175776" y="165968"/>
                    <a:pt x="171123" y="218816"/>
                  </a:cubicBezTo>
                  <a:cubicBezTo>
                    <a:pt x="164310" y="296923"/>
                    <a:pt x="157496" y="375087"/>
                    <a:pt x="150682" y="453195"/>
                  </a:cubicBezTo>
                  <a:cubicBezTo>
                    <a:pt x="142373" y="548531"/>
                    <a:pt x="134063" y="643867"/>
                    <a:pt x="125699" y="739204"/>
                  </a:cubicBezTo>
                  <a:cubicBezTo>
                    <a:pt x="116614" y="843126"/>
                    <a:pt x="107529" y="947049"/>
                    <a:pt x="98499" y="1050971"/>
                  </a:cubicBezTo>
                  <a:cubicBezTo>
                    <a:pt x="89304" y="1156390"/>
                    <a:pt x="80108" y="1261752"/>
                    <a:pt x="70912" y="1367170"/>
                  </a:cubicBezTo>
                  <a:cubicBezTo>
                    <a:pt x="62326" y="1465443"/>
                    <a:pt x="53740" y="1563770"/>
                    <a:pt x="45153" y="1662042"/>
                  </a:cubicBezTo>
                  <a:cubicBezTo>
                    <a:pt x="37896" y="1745136"/>
                    <a:pt x="30639" y="1828230"/>
                    <a:pt x="23383" y="1911268"/>
                  </a:cubicBezTo>
                  <a:cubicBezTo>
                    <a:pt x="18175" y="1971040"/>
                    <a:pt x="12968" y="2030812"/>
                    <a:pt x="7761" y="2090529"/>
                  </a:cubicBezTo>
                  <a:lnTo>
                    <a:pt x="2886" y="2146146"/>
                  </a:lnTo>
                  <a:cubicBezTo>
                    <a:pt x="2055" y="2155619"/>
                    <a:pt x="-161" y="2166033"/>
                    <a:pt x="338" y="2175506"/>
                  </a:cubicBezTo>
                  <a:cubicBezTo>
                    <a:pt x="393" y="2176669"/>
                    <a:pt x="116" y="2177999"/>
                    <a:pt x="6" y="2179162"/>
                  </a:cubicBezTo>
                  <a:cubicBezTo>
                    <a:pt x="-105" y="2180602"/>
                    <a:pt x="1446" y="2181378"/>
                    <a:pt x="2609" y="2181157"/>
                  </a:cubicBezTo>
                  <a:cubicBezTo>
                    <a:pt x="85592" y="2165368"/>
                    <a:pt x="168630" y="2195171"/>
                    <a:pt x="251835" y="2184536"/>
                  </a:cubicBezTo>
                  <a:cubicBezTo>
                    <a:pt x="312493" y="2176780"/>
                    <a:pt x="366283" y="2144650"/>
                    <a:pt x="406555" y="2099282"/>
                  </a:cubicBezTo>
                  <a:cubicBezTo>
                    <a:pt x="447548" y="2053082"/>
                    <a:pt x="475080" y="1995359"/>
                    <a:pt x="488874" y="1935366"/>
                  </a:cubicBezTo>
                  <a:cubicBezTo>
                    <a:pt x="503332" y="1872491"/>
                    <a:pt x="499122" y="1807290"/>
                    <a:pt x="508871" y="1743696"/>
                  </a:cubicBezTo>
                  <a:cubicBezTo>
                    <a:pt x="518621" y="1680101"/>
                    <a:pt x="549089" y="1612297"/>
                    <a:pt x="618832" y="1592299"/>
                  </a:cubicBezTo>
                  <a:cubicBezTo>
                    <a:pt x="690182" y="1571803"/>
                    <a:pt x="767237" y="1602547"/>
                    <a:pt x="836427" y="1618667"/>
                  </a:cubicBezTo>
                  <a:cubicBezTo>
                    <a:pt x="900021" y="1633458"/>
                    <a:pt x="962341" y="1636173"/>
                    <a:pt x="1024772" y="1614346"/>
                  </a:cubicBezTo>
                  <a:cubicBezTo>
                    <a:pt x="1082606" y="1594127"/>
                    <a:pt x="1134678" y="1557289"/>
                    <a:pt x="1172790" y="1509261"/>
                  </a:cubicBezTo>
                  <a:cubicBezTo>
                    <a:pt x="1212177" y="1459626"/>
                    <a:pt x="1231897" y="1401239"/>
                    <a:pt x="1237382" y="1338586"/>
                  </a:cubicBezTo>
                  <a:cubicBezTo>
                    <a:pt x="1243586" y="1267846"/>
                    <a:pt x="1235110" y="1196884"/>
                    <a:pt x="1239044" y="1126088"/>
                  </a:cubicBezTo>
                  <a:cubicBezTo>
                    <a:pt x="1243253" y="1050861"/>
                    <a:pt x="1266021" y="979455"/>
                    <a:pt x="1327344" y="931538"/>
                  </a:cubicBezTo>
                  <a:cubicBezTo>
                    <a:pt x="1391936" y="881072"/>
                    <a:pt x="1479461" y="858138"/>
                    <a:pt x="1559619" y="849331"/>
                  </a:cubicBezTo>
                  <a:cubicBezTo>
                    <a:pt x="1644873" y="839913"/>
                    <a:pt x="1729019" y="850715"/>
                    <a:pt x="1811393" y="873483"/>
                  </a:cubicBezTo>
                  <a:cubicBezTo>
                    <a:pt x="1891274" y="895530"/>
                    <a:pt x="1968828" y="925666"/>
                    <a:pt x="2049595" y="944611"/>
                  </a:cubicBezTo>
                  <a:cubicBezTo>
                    <a:pt x="2209190" y="982114"/>
                    <a:pt x="2377593" y="967767"/>
                    <a:pt x="2532369" y="916138"/>
                  </a:cubicBezTo>
                  <a:cubicBezTo>
                    <a:pt x="2602722" y="892650"/>
                    <a:pt x="2671634" y="861462"/>
                    <a:pt x="2730021" y="815041"/>
                  </a:cubicBezTo>
                  <a:cubicBezTo>
                    <a:pt x="2781429" y="774214"/>
                    <a:pt x="2822699" y="722142"/>
                    <a:pt x="2853443" y="664308"/>
                  </a:cubicBezTo>
                  <a:cubicBezTo>
                    <a:pt x="2916040" y="546648"/>
                    <a:pt x="2937091" y="411260"/>
                    <a:pt x="2949112" y="280083"/>
                  </a:cubicBezTo>
                  <a:cubicBezTo>
                    <a:pt x="2952214" y="246126"/>
                    <a:pt x="2954651" y="212113"/>
                    <a:pt x="2956867" y="178100"/>
                  </a:cubicBezTo>
                  <a:cubicBezTo>
                    <a:pt x="2957033" y="175441"/>
                    <a:pt x="2952879" y="175441"/>
                    <a:pt x="2952712" y="17810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7" name="Google Shape;217;p11"/>
          <p:cNvSpPr txBox="1"/>
          <p:nvPr>
            <p:ph hasCustomPrompt="1" type="title"/>
          </p:nvPr>
        </p:nvSpPr>
        <p:spPr>
          <a:xfrm>
            <a:off x="1617600" y="1815750"/>
            <a:ext cx="5908800" cy="109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218" name="Google Shape;218;p11"/>
          <p:cNvSpPr txBox="1"/>
          <p:nvPr>
            <p:ph idx="1" type="subTitle"/>
          </p:nvPr>
        </p:nvSpPr>
        <p:spPr>
          <a:xfrm>
            <a:off x="1617600" y="2830650"/>
            <a:ext cx="5908800" cy="4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grpSp>
        <p:nvGrpSpPr>
          <p:cNvPr id="219" name="Google Shape;219;p11"/>
          <p:cNvGrpSpPr/>
          <p:nvPr/>
        </p:nvGrpSpPr>
        <p:grpSpPr>
          <a:xfrm>
            <a:off x="274848" y="86822"/>
            <a:ext cx="8398960" cy="4899897"/>
            <a:chOff x="274848" y="86822"/>
            <a:chExt cx="8398960" cy="4899897"/>
          </a:xfrm>
        </p:grpSpPr>
        <p:sp>
          <p:nvSpPr>
            <p:cNvPr id="220" name="Google Shape;220;p11"/>
            <p:cNvSpPr/>
            <p:nvPr/>
          </p:nvSpPr>
          <p:spPr>
            <a:xfrm>
              <a:off x="8444411" y="173289"/>
              <a:ext cx="143975" cy="143975"/>
            </a:xfrm>
            <a:custGeom>
              <a:rect b="b" l="l" r="r" t="t"/>
              <a:pathLst>
                <a:path extrusionOk="0" h="116109" w="116109">
                  <a:moveTo>
                    <a:pt x="58055" y="116110"/>
                  </a:moveTo>
                  <a:cubicBezTo>
                    <a:pt x="26036" y="116110"/>
                    <a:pt x="0" y="90074"/>
                    <a:pt x="0" y="58055"/>
                  </a:cubicBezTo>
                  <a:cubicBezTo>
                    <a:pt x="0" y="26036"/>
                    <a:pt x="26036" y="0"/>
                    <a:pt x="58055" y="0"/>
                  </a:cubicBezTo>
                  <a:cubicBezTo>
                    <a:pt x="90073" y="0"/>
                    <a:pt x="116110" y="26036"/>
                    <a:pt x="116110" y="58055"/>
                  </a:cubicBezTo>
                  <a:cubicBezTo>
                    <a:pt x="116110" y="90074"/>
                    <a:pt x="90073" y="116110"/>
                    <a:pt x="58055" y="116110"/>
                  </a:cubicBezTo>
                  <a:close/>
                  <a:moveTo>
                    <a:pt x="58055" y="5540"/>
                  </a:moveTo>
                  <a:cubicBezTo>
                    <a:pt x="29083" y="5540"/>
                    <a:pt x="5540" y="29083"/>
                    <a:pt x="5540" y="58055"/>
                  </a:cubicBezTo>
                  <a:cubicBezTo>
                    <a:pt x="5540" y="87027"/>
                    <a:pt x="29083" y="110570"/>
                    <a:pt x="58055" y="110570"/>
                  </a:cubicBezTo>
                  <a:cubicBezTo>
                    <a:pt x="87027" y="110570"/>
                    <a:pt x="110570" y="87027"/>
                    <a:pt x="110570" y="58055"/>
                  </a:cubicBezTo>
                  <a:cubicBezTo>
                    <a:pt x="110570" y="29083"/>
                    <a:pt x="87027" y="5540"/>
                    <a:pt x="58055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" name="Google Shape;221;p11"/>
            <p:cNvSpPr/>
            <p:nvPr/>
          </p:nvSpPr>
          <p:spPr>
            <a:xfrm>
              <a:off x="8615559" y="828934"/>
              <a:ext cx="58249" cy="58249"/>
            </a:xfrm>
            <a:custGeom>
              <a:rect b="b" l="l" r="r" t="t"/>
              <a:pathLst>
                <a:path extrusionOk="0" h="46975" w="46975">
                  <a:moveTo>
                    <a:pt x="23488" y="46976"/>
                  </a:moveTo>
                  <a:cubicBezTo>
                    <a:pt x="10525" y="46976"/>
                    <a:pt x="0" y="36450"/>
                    <a:pt x="0" y="23488"/>
                  </a:cubicBezTo>
                  <a:cubicBezTo>
                    <a:pt x="0" y="10525"/>
                    <a:pt x="10525" y="0"/>
                    <a:pt x="23488" y="0"/>
                  </a:cubicBezTo>
                  <a:cubicBezTo>
                    <a:pt x="36451" y="0"/>
                    <a:pt x="46976" y="10525"/>
                    <a:pt x="46976" y="23488"/>
                  </a:cubicBezTo>
                  <a:cubicBezTo>
                    <a:pt x="46976" y="36450"/>
                    <a:pt x="36451" y="46976"/>
                    <a:pt x="23488" y="46976"/>
                  </a:cubicBezTo>
                  <a:close/>
                  <a:moveTo>
                    <a:pt x="23488" y="5540"/>
                  </a:moveTo>
                  <a:cubicBezTo>
                    <a:pt x="13572" y="5540"/>
                    <a:pt x="5540" y="13572"/>
                    <a:pt x="5540" y="23488"/>
                  </a:cubicBezTo>
                  <a:cubicBezTo>
                    <a:pt x="5540" y="33404"/>
                    <a:pt x="13572" y="41436"/>
                    <a:pt x="23488" y="41436"/>
                  </a:cubicBezTo>
                  <a:cubicBezTo>
                    <a:pt x="33404" y="41436"/>
                    <a:pt x="41436" y="33404"/>
                    <a:pt x="41436" y="23488"/>
                  </a:cubicBezTo>
                  <a:cubicBezTo>
                    <a:pt x="41436" y="13572"/>
                    <a:pt x="33348" y="5540"/>
                    <a:pt x="23488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" name="Google Shape;222;p11"/>
            <p:cNvSpPr/>
            <p:nvPr/>
          </p:nvSpPr>
          <p:spPr>
            <a:xfrm>
              <a:off x="541147" y="3625883"/>
              <a:ext cx="90122" cy="90122"/>
            </a:xfrm>
            <a:custGeom>
              <a:rect b="b" l="l" r="r" t="t"/>
              <a:pathLst>
                <a:path extrusionOk="0" h="72679" w="72679">
                  <a:moveTo>
                    <a:pt x="36340" y="72679"/>
                  </a:moveTo>
                  <a:cubicBezTo>
                    <a:pt x="16286" y="72679"/>
                    <a:pt x="0" y="56393"/>
                    <a:pt x="0" y="36340"/>
                  </a:cubicBezTo>
                  <a:cubicBezTo>
                    <a:pt x="0" y="16286"/>
                    <a:pt x="16286" y="0"/>
                    <a:pt x="36340" y="0"/>
                  </a:cubicBezTo>
                  <a:cubicBezTo>
                    <a:pt x="56393" y="0"/>
                    <a:pt x="72679" y="16286"/>
                    <a:pt x="72679" y="36340"/>
                  </a:cubicBezTo>
                  <a:cubicBezTo>
                    <a:pt x="72679" y="56393"/>
                    <a:pt x="56393" y="72679"/>
                    <a:pt x="36340" y="72679"/>
                  </a:cubicBezTo>
                  <a:close/>
                  <a:moveTo>
                    <a:pt x="36340" y="5540"/>
                  </a:moveTo>
                  <a:cubicBezTo>
                    <a:pt x="19333" y="5540"/>
                    <a:pt x="5540" y="19333"/>
                    <a:pt x="5540" y="36340"/>
                  </a:cubicBezTo>
                  <a:cubicBezTo>
                    <a:pt x="5540" y="53346"/>
                    <a:pt x="19333" y="67140"/>
                    <a:pt x="36340" y="67140"/>
                  </a:cubicBezTo>
                  <a:cubicBezTo>
                    <a:pt x="53346" y="67140"/>
                    <a:pt x="67140" y="53346"/>
                    <a:pt x="67140" y="36340"/>
                  </a:cubicBezTo>
                  <a:cubicBezTo>
                    <a:pt x="67140" y="19333"/>
                    <a:pt x="53346" y="5540"/>
                    <a:pt x="36340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" name="Google Shape;223;p11"/>
            <p:cNvSpPr/>
            <p:nvPr/>
          </p:nvSpPr>
          <p:spPr>
            <a:xfrm>
              <a:off x="274853" y="484128"/>
              <a:ext cx="185602" cy="185602"/>
            </a:xfrm>
            <a:custGeom>
              <a:rect b="b" l="l" r="r" t="t"/>
              <a:pathLst>
                <a:path extrusionOk="0" h="149679" w="149679">
                  <a:moveTo>
                    <a:pt x="74840" y="149679"/>
                  </a:moveTo>
                  <a:cubicBezTo>
                    <a:pt x="33570" y="149679"/>
                    <a:pt x="0" y="116110"/>
                    <a:pt x="0" y="74840"/>
                  </a:cubicBezTo>
                  <a:cubicBezTo>
                    <a:pt x="0" y="33570"/>
                    <a:pt x="33570" y="0"/>
                    <a:pt x="74840" y="0"/>
                  </a:cubicBezTo>
                  <a:cubicBezTo>
                    <a:pt x="116110" y="0"/>
                    <a:pt x="149679" y="33570"/>
                    <a:pt x="149679" y="74840"/>
                  </a:cubicBezTo>
                  <a:cubicBezTo>
                    <a:pt x="149679" y="116110"/>
                    <a:pt x="116110" y="149679"/>
                    <a:pt x="74840" y="149679"/>
                  </a:cubicBezTo>
                  <a:close/>
                  <a:moveTo>
                    <a:pt x="74840" y="5540"/>
                  </a:moveTo>
                  <a:cubicBezTo>
                    <a:pt x="36617" y="5540"/>
                    <a:pt x="5540" y="36617"/>
                    <a:pt x="5540" y="74840"/>
                  </a:cubicBezTo>
                  <a:cubicBezTo>
                    <a:pt x="5540" y="113063"/>
                    <a:pt x="36617" y="144140"/>
                    <a:pt x="74840" y="144140"/>
                  </a:cubicBezTo>
                  <a:cubicBezTo>
                    <a:pt x="113063" y="144140"/>
                    <a:pt x="144140" y="113063"/>
                    <a:pt x="144140" y="74840"/>
                  </a:cubicBezTo>
                  <a:cubicBezTo>
                    <a:pt x="144140" y="36617"/>
                    <a:pt x="113063" y="5540"/>
                    <a:pt x="74840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" name="Google Shape;224;p11"/>
            <p:cNvSpPr/>
            <p:nvPr/>
          </p:nvSpPr>
          <p:spPr>
            <a:xfrm>
              <a:off x="6916279" y="4704227"/>
              <a:ext cx="58249" cy="58249"/>
            </a:xfrm>
            <a:custGeom>
              <a:rect b="b" l="l" r="r" t="t"/>
              <a:pathLst>
                <a:path extrusionOk="0" h="46975" w="46975">
                  <a:moveTo>
                    <a:pt x="23488" y="46976"/>
                  </a:moveTo>
                  <a:cubicBezTo>
                    <a:pt x="10525" y="46976"/>
                    <a:pt x="0" y="36450"/>
                    <a:pt x="0" y="23488"/>
                  </a:cubicBezTo>
                  <a:cubicBezTo>
                    <a:pt x="0" y="10525"/>
                    <a:pt x="10525" y="0"/>
                    <a:pt x="23488" y="0"/>
                  </a:cubicBezTo>
                  <a:cubicBezTo>
                    <a:pt x="36451" y="0"/>
                    <a:pt x="46976" y="10525"/>
                    <a:pt x="46976" y="23488"/>
                  </a:cubicBezTo>
                  <a:cubicBezTo>
                    <a:pt x="46976" y="36450"/>
                    <a:pt x="36451" y="46976"/>
                    <a:pt x="23488" y="46976"/>
                  </a:cubicBezTo>
                  <a:close/>
                  <a:moveTo>
                    <a:pt x="23488" y="5484"/>
                  </a:moveTo>
                  <a:cubicBezTo>
                    <a:pt x="13572" y="5484"/>
                    <a:pt x="5540" y="13517"/>
                    <a:pt x="5540" y="23432"/>
                  </a:cubicBezTo>
                  <a:cubicBezTo>
                    <a:pt x="5540" y="33348"/>
                    <a:pt x="13572" y="41381"/>
                    <a:pt x="23488" y="41381"/>
                  </a:cubicBezTo>
                  <a:cubicBezTo>
                    <a:pt x="33404" y="41381"/>
                    <a:pt x="41436" y="33348"/>
                    <a:pt x="41436" y="23432"/>
                  </a:cubicBezTo>
                  <a:cubicBezTo>
                    <a:pt x="41436" y="13517"/>
                    <a:pt x="33348" y="5484"/>
                    <a:pt x="23488" y="5484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" name="Google Shape;225;p11"/>
            <p:cNvSpPr/>
            <p:nvPr/>
          </p:nvSpPr>
          <p:spPr>
            <a:xfrm>
              <a:off x="4027281" y="360150"/>
              <a:ext cx="60722" cy="60722"/>
            </a:xfrm>
            <a:custGeom>
              <a:rect b="b" l="l" r="r" t="t"/>
              <a:pathLst>
                <a:path extrusionOk="0" h="48969" w="48969">
                  <a:moveTo>
                    <a:pt x="24485" y="48970"/>
                  </a:moveTo>
                  <a:cubicBezTo>
                    <a:pt x="10968" y="48970"/>
                    <a:pt x="0" y="38002"/>
                    <a:pt x="0" y="24485"/>
                  </a:cubicBezTo>
                  <a:cubicBezTo>
                    <a:pt x="0" y="10968"/>
                    <a:pt x="10968" y="0"/>
                    <a:pt x="24485" y="0"/>
                  </a:cubicBezTo>
                  <a:cubicBezTo>
                    <a:pt x="38002" y="0"/>
                    <a:pt x="48970" y="10968"/>
                    <a:pt x="48970" y="24485"/>
                  </a:cubicBezTo>
                  <a:cubicBezTo>
                    <a:pt x="48970" y="38002"/>
                    <a:pt x="38002" y="48970"/>
                    <a:pt x="24485" y="48970"/>
                  </a:cubicBezTo>
                  <a:close/>
                  <a:moveTo>
                    <a:pt x="24485" y="5540"/>
                  </a:moveTo>
                  <a:cubicBezTo>
                    <a:pt x="14015" y="5540"/>
                    <a:pt x="5540" y="14015"/>
                    <a:pt x="5540" y="24485"/>
                  </a:cubicBezTo>
                  <a:cubicBezTo>
                    <a:pt x="5540" y="34955"/>
                    <a:pt x="14015" y="43430"/>
                    <a:pt x="24485" y="43430"/>
                  </a:cubicBezTo>
                  <a:cubicBezTo>
                    <a:pt x="34955" y="43430"/>
                    <a:pt x="43430" y="34955"/>
                    <a:pt x="43430" y="24485"/>
                  </a:cubicBezTo>
                  <a:cubicBezTo>
                    <a:pt x="43430" y="14015"/>
                    <a:pt x="34955" y="5540"/>
                    <a:pt x="24485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" name="Google Shape;226;p11"/>
            <p:cNvSpPr/>
            <p:nvPr/>
          </p:nvSpPr>
          <p:spPr>
            <a:xfrm>
              <a:off x="4212162" y="161080"/>
              <a:ext cx="90122" cy="90122"/>
            </a:xfrm>
            <a:custGeom>
              <a:rect b="b" l="l" r="r" t="t"/>
              <a:pathLst>
                <a:path extrusionOk="0" h="72679" w="72679">
                  <a:moveTo>
                    <a:pt x="36340" y="72679"/>
                  </a:moveTo>
                  <a:cubicBezTo>
                    <a:pt x="16286" y="72679"/>
                    <a:pt x="0" y="56393"/>
                    <a:pt x="0" y="36340"/>
                  </a:cubicBezTo>
                  <a:cubicBezTo>
                    <a:pt x="0" y="16286"/>
                    <a:pt x="16286" y="0"/>
                    <a:pt x="36340" y="0"/>
                  </a:cubicBezTo>
                  <a:cubicBezTo>
                    <a:pt x="56393" y="0"/>
                    <a:pt x="72679" y="16286"/>
                    <a:pt x="72679" y="36340"/>
                  </a:cubicBezTo>
                  <a:cubicBezTo>
                    <a:pt x="72679" y="56393"/>
                    <a:pt x="56393" y="72679"/>
                    <a:pt x="36340" y="72679"/>
                  </a:cubicBezTo>
                  <a:close/>
                  <a:moveTo>
                    <a:pt x="36340" y="5540"/>
                  </a:moveTo>
                  <a:cubicBezTo>
                    <a:pt x="19333" y="5540"/>
                    <a:pt x="5540" y="19333"/>
                    <a:pt x="5540" y="36340"/>
                  </a:cubicBezTo>
                  <a:cubicBezTo>
                    <a:pt x="5540" y="53346"/>
                    <a:pt x="19333" y="67140"/>
                    <a:pt x="36340" y="67140"/>
                  </a:cubicBezTo>
                  <a:cubicBezTo>
                    <a:pt x="53346" y="67140"/>
                    <a:pt x="67140" y="53346"/>
                    <a:pt x="67140" y="36340"/>
                  </a:cubicBezTo>
                  <a:cubicBezTo>
                    <a:pt x="67140" y="19333"/>
                    <a:pt x="53346" y="5540"/>
                    <a:pt x="36340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" name="Google Shape;227;p11"/>
            <p:cNvSpPr/>
            <p:nvPr/>
          </p:nvSpPr>
          <p:spPr>
            <a:xfrm>
              <a:off x="760721" y="173300"/>
              <a:ext cx="65668" cy="65668"/>
            </a:xfrm>
            <a:custGeom>
              <a:rect b="b" l="l" r="r" t="t"/>
              <a:pathLst>
                <a:path extrusionOk="0" h="52958" w="52958">
                  <a:moveTo>
                    <a:pt x="26479" y="52958"/>
                  </a:moveTo>
                  <a:cubicBezTo>
                    <a:pt x="11910" y="52958"/>
                    <a:pt x="0" y="41104"/>
                    <a:pt x="0" y="26479"/>
                  </a:cubicBezTo>
                  <a:cubicBezTo>
                    <a:pt x="0" y="11855"/>
                    <a:pt x="11855" y="0"/>
                    <a:pt x="26479" y="0"/>
                  </a:cubicBezTo>
                  <a:cubicBezTo>
                    <a:pt x="41104" y="0"/>
                    <a:pt x="52958" y="11855"/>
                    <a:pt x="52958" y="26479"/>
                  </a:cubicBezTo>
                  <a:cubicBezTo>
                    <a:pt x="52958" y="41104"/>
                    <a:pt x="41104" y="52958"/>
                    <a:pt x="26479" y="52958"/>
                  </a:cubicBezTo>
                  <a:close/>
                  <a:moveTo>
                    <a:pt x="26479" y="5595"/>
                  </a:moveTo>
                  <a:cubicBezTo>
                    <a:pt x="14957" y="5595"/>
                    <a:pt x="5540" y="14957"/>
                    <a:pt x="5540" y="26535"/>
                  </a:cubicBezTo>
                  <a:cubicBezTo>
                    <a:pt x="5540" y="38112"/>
                    <a:pt x="14901" y="47474"/>
                    <a:pt x="26479" y="47474"/>
                  </a:cubicBezTo>
                  <a:cubicBezTo>
                    <a:pt x="38057" y="47474"/>
                    <a:pt x="47419" y="38112"/>
                    <a:pt x="47419" y="26535"/>
                  </a:cubicBezTo>
                  <a:cubicBezTo>
                    <a:pt x="47419" y="14957"/>
                    <a:pt x="38057" y="5595"/>
                    <a:pt x="26479" y="5595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" name="Google Shape;228;p11"/>
            <p:cNvSpPr/>
            <p:nvPr/>
          </p:nvSpPr>
          <p:spPr>
            <a:xfrm>
              <a:off x="3766875" y="4736526"/>
              <a:ext cx="260406" cy="238631"/>
            </a:xfrm>
            <a:custGeom>
              <a:rect b="b" l="l" r="r" t="t"/>
              <a:pathLst>
                <a:path extrusionOk="0" h="192444" w="210005">
                  <a:moveTo>
                    <a:pt x="210005" y="192445"/>
                  </a:moveTo>
                  <a:lnTo>
                    <a:pt x="0" y="192445"/>
                  </a:lnTo>
                  <a:lnTo>
                    <a:pt x="1108" y="190395"/>
                  </a:lnTo>
                  <a:lnTo>
                    <a:pt x="104975" y="0"/>
                  </a:lnTo>
                  <a:lnTo>
                    <a:pt x="210005" y="192445"/>
                  </a:lnTo>
                  <a:close/>
                  <a:moveTo>
                    <a:pt x="4653" y="189675"/>
                  </a:moveTo>
                  <a:lnTo>
                    <a:pt x="205352" y="189675"/>
                  </a:lnTo>
                  <a:lnTo>
                    <a:pt x="105030" y="5761"/>
                  </a:lnTo>
                  <a:lnTo>
                    <a:pt x="4709" y="189675"/>
                  </a:ln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9" name="Google Shape;229;p11"/>
            <p:cNvSpPr/>
            <p:nvPr/>
          </p:nvSpPr>
          <p:spPr>
            <a:xfrm>
              <a:off x="1701270" y="86822"/>
              <a:ext cx="260406" cy="238631"/>
            </a:xfrm>
            <a:custGeom>
              <a:rect b="b" l="l" r="r" t="t"/>
              <a:pathLst>
                <a:path extrusionOk="0" h="192444" w="210005">
                  <a:moveTo>
                    <a:pt x="210005" y="192445"/>
                  </a:moveTo>
                  <a:lnTo>
                    <a:pt x="0" y="192445"/>
                  </a:lnTo>
                  <a:lnTo>
                    <a:pt x="1108" y="190395"/>
                  </a:lnTo>
                  <a:lnTo>
                    <a:pt x="104975" y="0"/>
                  </a:lnTo>
                  <a:lnTo>
                    <a:pt x="210005" y="192445"/>
                  </a:lnTo>
                  <a:close/>
                  <a:moveTo>
                    <a:pt x="4653" y="189675"/>
                  </a:moveTo>
                  <a:lnTo>
                    <a:pt x="205352" y="189675"/>
                  </a:lnTo>
                  <a:lnTo>
                    <a:pt x="105030" y="5761"/>
                  </a:lnTo>
                  <a:lnTo>
                    <a:pt x="4709" y="189675"/>
                  </a:ln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" name="Google Shape;230;p11"/>
            <p:cNvSpPr/>
            <p:nvPr/>
          </p:nvSpPr>
          <p:spPr>
            <a:xfrm>
              <a:off x="8073465" y="279257"/>
              <a:ext cx="93900" cy="86068"/>
            </a:xfrm>
            <a:custGeom>
              <a:rect b="b" l="l" r="r" t="t"/>
              <a:pathLst>
                <a:path extrusionOk="0" h="69410" w="75726">
                  <a:moveTo>
                    <a:pt x="37835" y="0"/>
                  </a:moveTo>
                  <a:lnTo>
                    <a:pt x="0" y="69411"/>
                  </a:lnTo>
                  <a:lnTo>
                    <a:pt x="37835" y="69411"/>
                  </a:lnTo>
                  <a:lnTo>
                    <a:pt x="75726" y="69411"/>
                  </a:lnTo>
                  <a:lnTo>
                    <a:pt x="37835" y="0"/>
                  </a:ln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" name="Google Shape;231;p11"/>
            <p:cNvSpPr/>
            <p:nvPr/>
          </p:nvSpPr>
          <p:spPr>
            <a:xfrm>
              <a:off x="274848" y="4008072"/>
              <a:ext cx="347014" cy="318071"/>
            </a:xfrm>
            <a:custGeom>
              <a:rect b="b" l="l" r="r" t="t"/>
              <a:pathLst>
                <a:path extrusionOk="0" h="69410" w="75726">
                  <a:moveTo>
                    <a:pt x="37891" y="0"/>
                  </a:moveTo>
                  <a:lnTo>
                    <a:pt x="0" y="69411"/>
                  </a:lnTo>
                  <a:lnTo>
                    <a:pt x="37891" y="69411"/>
                  </a:lnTo>
                  <a:lnTo>
                    <a:pt x="75726" y="69411"/>
                  </a:lnTo>
                  <a:lnTo>
                    <a:pt x="37891" y="0"/>
                  </a:ln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" name="Google Shape;232;p11"/>
            <p:cNvSpPr/>
            <p:nvPr/>
          </p:nvSpPr>
          <p:spPr>
            <a:xfrm>
              <a:off x="972568" y="4763039"/>
              <a:ext cx="185602" cy="185602"/>
            </a:xfrm>
            <a:custGeom>
              <a:rect b="b" l="l" r="r" t="t"/>
              <a:pathLst>
                <a:path extrusionOk="0" h="149679" w="149679">
                  <a:moveTo>
                    <a:pt x="74840" y="149679"/>
                  </a:moveTo>
                  <a:cubicBezTo>
                    <a:pt x="33570" y="149679"/>
                    <a:pt x="0" y="116110"/>
                    <a:pt x="0" y="74840"/>
                  </a:cubicBezTo>
                  <a:cubicBezTo>
                    <a:pt x="0" y="33570"/>
                    <a:pt x="33570" y="0"/>
                    <a:pt x="74840" y="0"/>
                  </a:cubicBezTo>
                  <a:cubicBezTo>
                    <a:pt x="116110" y="0"/>
                    <a:pt x="149679" y="33570"/>
                    <a:pt x="149679" y="74840"/>
                  </a:cubicBezTo>
                  <a:cubicBezTo>
                    <a:pt x="149679" y="116110"/>
                    <a:pt x="116110" y="149679"/>
                    <a:pt x="74840" y="149679"/>
                  </a:cubicBezTo>
                  <a:close/>
                  <a:moveTo>
                    <a:pt x="74840" y="5540"/>
                  </a:moveTo>
                  <a:cubicBezTo>
                    <a:pt x="36617" y="5540"/>
                    <a:pt x="5540" y="36617"/>
                    <a:pt x="5540" y="74840"/>
                  </a:cubicBezTo>
                  <a:cubicBezTo>
                    <a:pt x="5540" y="113063"/>
                    <a:pt x="36617" y="144140"/>
                    <a:pt x="74840" y="144140"/>
                  </a:cubicBezTo>
                  <a:cubicBezTo>
                    <a:pt x="113063" y="144140"/>
                    <a:pt x="144140" y="113063"/>
                    <a:pt x="144140" y="74840"/>
                  </a:cubicBezTo>
                  <a:cubicBezTo>
                    <a:pt x="144140" y="36617"/>
                    <a:pt x="113063" y="5540"/>
                    <a:pt x="74840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" name="Google Shape;233;p11"/>
            <p:cNvSpPr/>
            <p:nvPr/>
          </p:nvSpPr>
          <p:spPr>
            <a:xfrm>
              <a:off x="3395791" y="4896598"/>
              <a:ext cx="90122" cy="90122"/>
            </a:xfrm>
            <a:custGeom>
              <a:rect b="b" l="l" r="r" t="t"/>
              <a:pathLst>
                <a:path extrusionOk="0" h="72679" w="72679">
                  <a:moveTo>
                    <a:pt x="36340" y="72679"/>
                  </a:moveTo>
                  <a:cubicBezTo>
                    <a:pt x="16286" y="72679"/>
                    <a:pt x="0" y="56393"/>
                    <a:pt x="0" y="36340"/>
                  </a:cubicBezTo>
                  <a:cubicBezTo>
                    <a:pt x="0" y="16286"/>
                    <a:pt x="16286" y="0"/>
                    <a:pt x="36340" y="0"/>
                  </a:cubicBezTo>
                  <a:cubicBezTo>
                    <a:pt x="56393" y="0"/>
                    <a:pt x="72679" y="16286"/>
                    <a:pt x="72679" y="36340"/>
                  </a:cubicBezTo>
                  <a:cubicBezTo>
                    <a:pt x="72679" y="56393"/>
                    <a:pt x="56393" y="72679"/>
                    <a:pt x="36340" y="72679"/>
                  </a:cubicBezTo>
                  <a:close/>
                  <a:moveTo>
                    <a:pt x="36340" y="5540"/>
                  </a:moveTo>
                  <a:cubicBezTo>
                    <a:pt x="19333" y="5540"/>
                    <a:pt x="5540" y="19333"/>
                    <a:pt x="5540" y="36340"/>
                  </a:cubicBezTo>
                  <a:cubicBezTo>
                    <a:pt x="5540" y="53346"/>
                    <a:pt x="19333" y="67140"/>
                    <a:pt x="36340" y="67140"/>
                  </a:cubicBezTo>
                  <a:cubicBezTo>
                    <a:pt x="53346" y="67140"/>
                    <a:pt x="67140" y="53346"/>
                    <a:pt x="67140" y="36340"/>
                  </a:cubicBezTo>
                  <a:cubicBezTo>
                    <a:pt x="67140" y="19333"/>
                    <a:pt x="53346" y="5540"/>
                    <a:pt x="36340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Google Shape;236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5" y="9218"/>
            <a:ext cx="9143998" cy="512506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7" name="Google Shape;237;p13"/>
          <p:cNvGrpSpPr/>
          <p:nvPr/>
        </p:nvGrpSpPr>
        <p:grpSpPr>
          <a:xfrm>
            <a:off x="-703392" y="-1575900"/>
            <a:ext cx="11565494" cy="8072514"/>
            <a:chOff x="-703392" y="-1575900"/>
            <a:chExt cx="11565494" cy="8072514"/>
          </a:xfrm>
        </p:grpSpPr>
        <p:pic>
          <p:nvPicPr>
            <p:cNvPr id="238" name="Google Shape;238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6192526" y="3320750"/>
              <a:ext cx="4067430" cy="23892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9" name="Google Shape;239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6414569" y="3553951"/>
              <a:ext cx="4067430" cy="23892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0" name="Google Shape;240;p1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 rot="5400000">
              <a:off x="-745488" y="-954136"/>
              <a:ext cx="3111250" cy="2458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1" name="Google Shape;241;p1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 rot="5400000">
              <a:off x="-934472" y="-1249288"/>
              <a:ext cx="3111250" cy="24580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2" name="Google Shape;242;p13"/>
            <p:cNvSpPr/>
            <p:nvPr/>
          </p:nvSpPr>
          <p:spPr>
            <a:xfrm rot="-10298267">
              <a:off x="7212139" y="3422302"/>
              <a:ext cx="3354754" cy="2481159"/>
            </a:xfrm>
            <a:custGeom>
              <a:rect b="b" l="l" r="r" t="t"/>
              <a:pathLst>
                <a:path extrusionOk="0" h="2186887" w="2956871">
                  <a:moveTo>
                    <a:pt x="2952768" y="178044"/>
                  </a:moveTo>
                  <a:cubicBezTo>
                    <a:pt x="2944569" y="304180"/>
                    <a:pt x="2933823" y="432256"/>
                    <a:pt x="2895101" y="553351"/>
                  </a:cubicBezTo>
                  <a:cubicBezTo>
                    <a:pt x="2854994" y="678822"/>
                    <a:pt x="2780985" y="787454"/>
                    <a:pt x="2665042" y="853762"/>
                  </a:cubicBezTo>
                  <a:cubicBezTo>
                    <a:pt x="2600839" y="890490"/>
                    <a:pt x="2529766" y="915418"/>
                    <a:pt x="2458194" y="933366"/>
                  </a:cubicBezTo>
                  <a:cubicBezTo>
                    <a:pt x="2382800" y="952256"/>
                    <a:pt x="2305136" y="962227"/>
                    <a:pt x="2227360" y="961563"/>
                  </a:cubicBezTo>
                  <a:cubicBezTo>
                    <a:pt x="2149473" y="960898"/>
                    <a:pt x="2073194" y="948267"/>
                    <a:pt x="1998464" y="926774"/>
                  </a:cubicBezTo>
                  <a:cubicBezTo>
                    <a:pt x="1925785" y="905890"/>
                    <a:pt x="1854768" y="879134"/>
                    <a:pt x="1781202" y="861241"/>
                  </a:cubicBezTo>
                  <a:cubicBezTo>
                    <a:pt x="1708523" y="843570"/>
                    <a:pt x="1634126" y="836867"/>
                    <a:pt x="1559619" y="845120"/>
                  </a:cubicBezTo>
                  <a:cubicBezTo>
                    <a:pt x="1490540" y="852710"/>
                    <a:pt x="1419301" y="870880"/>
                    <a:pt x="1358643" y="905613"/>
                  </a:cubicBezTo>
                  <a:cubicBezTo>
                    <a:pt x="1304743" y="936468"/>
                    <a:pt x="1265079" y="983222"/>
                    <a:pt x="1247796" y="1043216"/>
                  </a:cubicBezTo>
                  <a:cubicBezTo>
                    <a:pt x="1230623" y="1102711"/>
                    <a:pt x="1233448" y="1165973"/>
                    <a:pt x="1234889" y="1227185"/>
                  </a:cubicBezTo>
                  <a:cubicBezTo>
                    <a:pt x="1236384" y="1291666"/>
                    <a:pt x="1238323" y="1358806"/>
                    <a:pt x="1217107" y="1420628"/>
                  </a:cubicBezTo>
                  <a:cubicBezTo>
                    <a:pt x="1197053" y="1479125"/>
                    <a:pt x="1157335" y="1529868"/>
                    <a:pt x="1107589" y="1566208"/>
                  </a:cubicBezTo>
                  <a:cubicBezTo>
                    <a:pt x="1058841" y="1601827"/>
                    <a:pt x="999900" y="1624263"/>
                    <a:pt x="939352" y="1626921"/>
                  </a:cubicBezTo>
                  <a:cubicBezTo>
                    <a:pt x="872323" y="1629858"/>
                    <a:pt x="807953" y="1605539"/>
                    <a:pt x="743306" y="1591579"/>
                  </a:cubicBezTo>
                  <a:cubicBezTo>
                    <a:pt x="686470" y="1579281"/>
                    <a:pt x="623707" y="1573852"/>
                    <a:pt x="573851" y="1609638"/>
                  </a:cubicBezTo>
                  <a:cubicBezTo>
                    <a:pt x="529922" y="1641158"/>
                    <a:pt x="512251" y="1693285"/>
                    <a:pt x="504661" y="1744748"/>
                  </a:cubicBezTo>
                  <a:cubicBezTo>
                    <a:pt x="496075" y="1802803"/>
                    <a:pt x="499011" y="1862243"/>
                    <a:pt x="487987" y="1919965"/>
                  </a:cubicBezTo>
                  <a:cubicBezTo>
                    <a:pt x="476465" y="1980457"/>
                    <a:pt x="450927" y="2039233"/>
                    <a:pt x="411707" y="2087039"/>
                  </a:cubicBezTo>
                  <a:cubicBezTo>
                    <a:pt x="374204" y="2132741"/>
                    <a:pt x="323185" y="2167806"/>
                    <a:pt x="264354" y="2178553"/>
                  </a:cubicBezTo>
                  <a:cubicBezTo>
                    <a:pt x="189238" y="2192291"/>
                    <a:pt x="113955" y="2168415"/>
                    <a:pt x="38561" y="2172626"/>
                  </a:cubicBezTo>
                  <a:cubicBezTo>
                    <a:pt x="33575" y="2172903"/>
                    <a:pt x="3551" y="2176558"/>
                    <a:pt x="4326" y="2178221"/>
                  </a:cubicBezTo>
                  <a:cubicBezTo>
                    <a:pt x="3828" y="2177112"/>
                    <a:pt x="4714" y="2174066"/>
                    <a:pt x="4770" y="2172903"/>
                  </a:cubicBezTo>
                  <a:lnTo>
                    <a:pt x="6819" y="2149304"/>
                  </a:lnTo>
                  <a:cubicBezTo>
                    <a:pt x="13910" y="2068315"/>
                    <a:pt x="20945" y="1987271"/>
                    <a:pt x="28036" y="1906283"/>
                  </a:cubicBezTo>
                  <a:cubicBezTo>
                    <a:pt x="39946" y="1770064"/>
                    <a:pt x="51801" y="1633846"/>
                    <a:pt x="63711" y="1497628"/>
                  </a:cubicBezTo>
                  <a:cubicBezTo>
                    <a:pt x="77837" y="1335540"/>
                    <a:pt x="92018" y="1173451"/>
                    <a:pt x="106144" y="1011419"/>
                  </a:cubicBezTo>
                  <a:cubicBezTo>
                    <a:pt x="120270" y="849386"/>
                    <a:pt x="133565" y="696992"/>
                    <a:pt x="147303" y="539779"/>
                  </a:cubicBezTo>
                  <a:cubicBezTo>
                    <a:pt x="157939" y="417797"/>
                    <a:pt x="168575" y="295871"/>
                    <a:pt x="179266" y="173890"/>
                  </a:cubicBezTo>
                  <a:lnTo>
                    <a:pt x="189293" y="58832"/>
                  </a:lnTo>
                  <a:lnTo>
                    <a:pt x="192340" y="23601"/>
                  </a:lnTo>
                  <a:cubicBezTo>
                    <a:pt x="192838" y="18006"/>
                    <a:pt x="194833" y="10472"/>
                    <a:pt x="194002" y="4877"/>
                  </a:cubicBezTo>
                  <a:cubicBezTo>
                    <a:pt x="193337" y="778"/>
                    <a:pt x="191841" y="3880"/>
                    <a:pt x="193836" y="4323"/>
                  </a:cubicBezTo>
                  <a:cubicBezTo>
                    <a:pt x="198212" y="5265"/>
                    <a:pt x="203308" y="4932"/>
                    <a:pt x="207795" y="5209"/>
                  </a:cubicBezTo>
                  <a:cubicBezTo>
                    <a:pt x="230286" y="6650"/>
                    <a:pt x="252777" y="8090"/>
                    <a:pt x="275267" y="9530"/>
                  </a:cubicBezTo>
                  <a:cubicBezTo>
                    <a:pt x="365396" y="15291"/>
                    <a:pt x="455470" y="20997"/>
                    <a:pt x="545599" y="26758"/>
                  </a:cubicBezTo>
                  <a:cubicBezTo>
                    <a:pt x="678826" y="35234"/>
                    <a:pt x="812108" y="43765"/>
                    <a:pt x="945335" y="52240"/>
                  </a:cubicBezTo>
                  <a:cubicBezTo>
                    <a:pt x="1104265" y="62378"/>
                    <a:pt x="1263141" y="72515"/>
                    <a:pt x="1422071" y="82597"/>
                  </a:cubicBezTo>
                  <a:cubicBezTo>
                    <a:pt x="1585877" y="93012"/>
                    <a:pt x="1749682" y="103481"/>
                    <a:pt x="1913432" y="113896"/>
                  </a:cubicBezTo>
                  <a:cubicBezTo>
                    <a:pt x="2064995" y="123535"/>
                    <a:pt x="2216558" y="133229"/>
                    <a:pt x="2368121" y="142868"/>
                  </a:cubicBezTo>
                  <a:cubicBezTo>
                    <a:pt x="2486778" y="150402"/>
                    <a:pt x="2605436" y="157991"/>
                    <a:pt x="2724039" y="165525"/>
                  </a:cubicBezTo>
                  <a:cubicBezTo>
                    <a:pt x="2792120" y="169845"/>
                    <a:pt x="2860201" y="174222"/>
                    <a:pt x="2928283" y="178543"/>
                  </a:cubicBezTo>
                  <a:cubicBezTo>
                    <a:pt x="2937091" y="179097"/>
                    <a:pt x="2945899" y="179651"/>
                    <a:pt x="2954707" y="180205"/>
                  </a:cubicBezTo>
                  <a:cubicBezTo>
                    <a:pt x="2957366" y="180371"/>
                    <a:pt x="2957366" y="176216"/>
                    <a:pt x="2954707" y="176050"/>
                  </a:cubicBezTo>
                  <a:cubicBezTo>
                    <a:pt x="2930056" y="174499"/>
                    <a:pt x="2905349" y="172893"/>
                    <a:pt x="2880698" y="171341"/>
                  </a:cubicBezTo>
                  <a:cubicBezTo>
                    <a:pt x="2813558" y="167076"/>
                    <a:pt x="2746474" y="162810"/>
                    <a:pt x="2679334" y="158489"/>
                  </a:cubicBezTo>
                  <a:cubicBezTo>
                    <a:pt x="2580508" y="152175"/>
                    <a:pt x="2481627" y="145915"/>
                    <a:pt x="2382800" y="139600"/>
                  </a:cubicBezTo>
                  <a:cubicBezTo>
                    <a:pt x="2261761" y="131899"/>
                    <a:pt x="2140776" y="124199"/>
                    <a:pt x="2019736" y="116444"/>
                  </a:cubicBezTo>
                  <a:cubicBezTo>
                    <a:pt x="1887174" y="108024"/>
                    <a:pt x="1754557" y="99549"/>
                    <a:pt x="1621995" y="91128"/>
                  </a:cubicBezTo>
                  <a:cubicBezTo>
                    <a:pt x="1488657" y="82653"/>
                    <a:pt x="1355319" y="74122"/>
                    <a:pt x="1221982" y="65646"/>
                  </a:cubicBezTo>
                  <a:cubicBezTo>
                    <a:pt x="1097175" y="57669"/>
                    <a:pt x="972423" y="49747"/>
                    <a:pt x="847617" y="41770"/>
                  </a:cubicBezTo>
                  <a:cubicBezTo>
                    <a:pt x="742199" y="35068"/>
                    <a:pt x="636725" y="28309"/>
                    <a:pt x="531307" y="21607"/>
                  </a:cubicBezTo>
                  <a:cubicBezTo>
                    <a:pt x="455747" y="16787"/>
                    <a:pt x="380187" y="11967"/>
                    <a:pt x="304627" y="7148"/>
                  </a:cubicBezTo>
                  <a:cubicBezTo>
                    <a:pt x="268841" y="4877"/>
                    <a:pt x="232613" y="611"/>
                    <a:pt x="196772" y="279"/>
                  </a:cubicBezTo>
                  <a:cubicBezTo>
                    <a:pt x="195220" y="279"/>
                    <a:pt x="193669" y="58"/>
                    <a:pt x="192174" y="2"/>
                  </a:cubicBezTo>
                  <a:cubicBezTo>
                    <a:pt x="191010" y="-53"/>
                    <a:pt x="190179" y="999"/>
                    <a:pt x="190069" y="2107"/>
                  </a:cubicBezTo>
                  <a:cubicBezTo>
                    <a:pt x="188351" y="21496"/>
                    <a:pt x="186689" y="40940"/>
                    <a:pt x="184972" y="60328"/>
                  </a:cubicBezTo>
                  <a:cubicBezTo>
                    <a:pt x="180374" y="113176"/>
                    <a:pt x="175776" y="165968"/>
                    <a:pt x="171123" y="218816"/>
                  </a:cubicBezTo>
                  <a:cubicBezTo>
                    <a:pt x="164310" y="296923"/>
                    <a:pt x="157496" y="375087"/>
                    <a:pt x="150682" y="453195"/>
                  </a:cubicBezTo>
                  <a:cubicBezTo>
                    <a:pt x="142373" y="548531"/>
                    <a:pt x="134063" y="643867"/>
                    <a:pt x="125699" y="739204"/>
                  </a:cubicBezTo>
                  <a:cubicBezTo>
                    <a:pt x="116614" y="843126"/>
                    <a:pt x="107529" y="947049"/>
                    <a:pt x="98499" y="1050971"/>
                  </a:cubicBezTo>
                  <a:cubicBezTo>
                    <a:pt x="89304" y="1156390"/>
                    <a:pt x="80108" y="1261752"/>
                    <a:pt x="70912" y="1367170"/>
                  </a:cubicBezTo>
                  <a:cubicBezTo>
                    <a:pt x="62326" y="1465443"/>
                    <a:pt x="53740" y="1563770"/>
                    <a:pt x="45153" y="1662042"/>
                  </a:cubicBezTo>
                  <a:cubicBezTo>
                    <a:pt x="37896" y="1745136"/>
                    <a:pt x="30639" y="1828230"/>
                    <a:pt x="23383" y="1911268"/>
                  </a:cubicBezTo>
                  <a:cubicBezTo>
                    <a:pt x="18175" y="1971040"/>
                    <a:pt x="12968" y="2030812"/>
                    <a:pt x="7761" y="2090529"/>
                  </a:cubicBezTo>
                  <a:lnTo>
                    <a:pt x="2886" y="2146146"/>
                  </a:lnTo>
                  <a:cubicBezTo>
                    <a:pt x="2055" y="2155619"/>
                    <a:pt x="-161" y="2166033"/>
                    <a:pt x="338" y="2175506"/>
                  </a:cubicBezTo>
                  <a:cubicBezTo>
                    <a:pt x="393" y="2176669"/>
                    <a:pt x="116" y="2177999"/>
                    <a:pt x="6" y="2179162"/>
                  </a:cubicBezTo>
                  <a:cubicBezTo>
                    <a:pt x="-105" y="2180602"/>
                    <a:pt x="1446" y="2181378"/>
                    <a:pt x="2609" y="2181157"/>
                  </a:cubicBezTo>
                  <a:cubicBezTo>
                    <a:pt x="85592" y="2165368"/>
                    <a:pt x="168630" y="2195171"/>
                    <a:pt x="251835" y="2184536"/>
                  </a:cubicBezTo>
                  <a:cubicBezTo>
                    <a:pt x="312493" y="2176780"/>
                    <a:pt x="366283" y="2144650"/>
                    <a:pt x="406555" y="2099282"/>
                  </a:cubicBezTo>
                  <a:cubicBezTo>
                    <a:pt x="447548" y="2053082"/>
                    <a:pt x="475080" y="1995359"/>
                    <a:pt x="488874" y="1935366"/>
                  </a:cubicBezTo>
                  <a:cubicBezTo>
                    <a:pt x="503332" y="1872491"/>
                    <a:pt x="499122" y="1807290"/>
                    <a:pt x="508871" y="1743696"/>
                  </a:cubicBezTo>
                  <a:cubicBezTo>
                    <a:pt x="518621" y="1680101"/>
                    <a:pt x="549089" y="1612297"/>
                    <a:pt x="618832" y="1592299"/>
                  </a:cubicBezTo>
                  <a:cubicBezTo>
                    <a:pt x="690182" y="1571803"/>
                    <a:pt x="767237" y="1602547"/>
                    <a:pt x="836427" y="1618667"/>
                  </a:cubicBezTo>
                  <a:cubicBezTo>
                    <a:pt x="900021" y="1633458"/>
                    <a:pt x="962341" y="1636173"/>
                    <a:pt x="1024772" y="1614346"/>
                  </a:cubicBezTo>
                  <a:cubicBezTo>
                    <a:pt x="1082606" y="1594127"/>
                    <a:pt x="1134678" y="1557289"/>
                    <a:pt x="1172790" y="1509261"/>
                  </a:cubicBezTo>
                  <a:cubicBezTo>
                    <a:pt x="1212177" y="1459626"/>
                    <a:pt x="1231897" y="1401239"/>
                    <a:pt x="1237382" y="1338586"/>
                  </a:cubicBezTo>
                  <a:cubicBezTo>
                    <a:pt x="1243586" y="1267846"/>
                    <a:pt x="1235110" y="1196884"/>
                    <a:pt x="1239044" y="1126088"/>
                  </a:cubicBezTo>
                  <a:cubicBezTo>
                    <a:pt x="1243253" y="1050861"/>
                    <a:pt x="1266021" y="979455"/>
                    <a:pt x="1327344" y="931538"/>
                  </a:cubicBezTo>
                  <a:cubicBezTo>
                    <a:pt x="1391936" y="881072"/>
                    <a:pt x="1479461" y="858138"/>
                    <a:pt x="1559619" y="849331"/>
                  </a:cubicBezTo>
                  <a:cubicBezTo>
                    <a:pt x="1644873" y="839913"/>
                    <a:pt x="1729019" y="850715"/>
                    <a:pt x="1811393" y="873483"/>
                  </a:cubicBezTo>
                  <a:cubicBezTo>
                    <a:pt x="1891274" y="895530"/>
                    <a:pt x="1968828" y="925666"/>
                    <a:pt x="2049595" y="944611"/>
                  </a:cubicBezTo>
                  <a:cubicBezTo>
                    <a:pt x="2209190" y="982114"/>
                    <a:pt x="2377593" y="967767"/>
                    <a:pt x="2532369" y="916138"/>
                  </a:cubicBezTo>
                  <a:cubicBezTo>
                    <a:pt x="2602722" y="892650"/>
                    <a:pt x="2671634" y="861462"/>
                    <a:pt x="2730021" y="815041"/>
                  </a:cubicBezTo>
                  <a:cubicBezTo>
                    <a:pt x="2781429" y="774214"/>
                    <a:pt x="2822699" y="722142"/>
                    <a:pt x="2853443" y="664308"/>
                  </a:cubicBezTo>
                  <a:cubicBezTo>
                    <a:pt x="2916040" y="546648"/>
                    <a:pt x="2937091" y="411260"/>
                    <a:pt x="2949112" y="280083"/>
                  </a:cubicBezTo>
                  <a:cubicBezTo>
                    <a:pt x="2952214" y="246126"/>
                    <a:pt x="2954651" y="212113"/>
                    <a:pt x="2956867" y="178100"/>
                  </a:cubicBezTo>
                  <a:cubicBezTo>
                    <a:pt x="2957033" y="175441"/>
                    <a:pt x="2952879" y="175441"/>
                    <a:pt x="2952712" y="17810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" name="Google Shape;243;p13"/>
            <p:cNvSpPr/>
            <p:nvPr/>
          </p:nvSpPr>
          <p:spPr>
            <a:xfrm rot="-10298267">
              <a:off x="7344764" y="3784702"/>
              <a:ext cx="3354754" cy="2481159"/>
            </a:xfrm>
            <a:custGeom>
              <a:rect b="b" l="l" r="r" t="t"/>
              <a:pathLst>
                <a:path extrusionOk="0" h="2186887" w="2956871">
                  <a:moveTo>
                    <a:pt x="2952768" y="178044"/>
                  </a:moveTo>
                  <a:cubicBezTo>
                    <a:pt x="2944569" y="304180"/>
                    <a:pt x="2933823" y="432256"/>
                    <a:pt x="2895101" y="553351"/>
                  </a:cubicBezTo>
                  <a:cubicBezTo>
                    <a:pt x="2854994" y="678822"/>
                    <a:pt x="2780985" y="787454"/>
                    <a:pt x="2665042" y="853762"/>
                  </a:cubicBezTo>
                  <a:cubicBezTo>
                    <a:pt x="2600839" y="890490"/>
                    <a:pt x="2529766" y="915418"/>
                    <a:pt x="2458194" y="933366"/>
                  </a:cubicBezTo>
                  <a:cubicBezTo>
                    <a:pt x="2382800" y="952256"/>
                    <a:pt x="2305136" y="962227"/>
                    <a:pt x="2227360" y="961563"/>
                  </a:cubicBezTo>
                  <a:cubicBezTo>
                    <a:pt x="2149473" y="960898"/>
                    <a:pt x="2073194" y="948267"/>
                    <a:pt x="1998464" y="926774"/>
                  </a:cubicBezTo>
                  <a:cubicBezTo>
                    <a:pt x="1925785" y="905890"/>
                    <a:pt x="1854768" y="879134"/>
                    <a:pt x="1781202" y="861241"/>
                  </a:cubicBezTo>
                  <a:cubicBezTo>
                    <a:pt x="1708523" y="843570"/>
                    <a:pt x="1634126" y="836867"/>
                    <a:pt x="1559619" y="845120"/>
                  </a:cubicBezTo>
                  <a:cubicBezTo>
                    <a:pt x="1490540" y="852710"/>
                    <a:pt x="1419301" y="870880"/>
                    <a:pt x="1358643" y="905613"/>
                  </a:cubicBezTo>
                  <a:cubicBezTo>
                    <a:pt x="1304743" y="936468"/>
                    <a:pt x="1265079" y="983222"/>
                    <a:pt x="1247796" y="1043216"/>
                  </a:cubicBezTo>
                  <a:cubicBezTo>
                    <a:pt x="1230623" y="1102711"/>
                    <a:pt x="1233448" y="1165973"/>
                    <a:pt x="1234889" y="1227185"/>
                  </a:cubicBezTo>
                  <a:cubicBezTo>
                    <a:pt x="1236384" y="1291666"/>
                    <a:pt x="1238323" y="1358806"/>
                    <a:pt x="1217107" y="1420628"/>
                  </a:cubicBezTo>
                  <a:cubicBezTo>
                    <a:pt x="1197053" y="1479125"/>
                    <a:pt x="1157335" y="1529868"/>
                    <a:pt x="1107589" y="1566208"/>
                  </a:cubicBezTo>
                  <a:cubicBezTo>
                    <a:pt x="1058841" y="1601827"/>
                    <a:pt x="999900" y="1624263"/>
                    <a:pt x="939352" y="1626921"/>
                  </a:cubicBezTo>
                  <a:cubicBezTo>
                    <a:pt x="872323" y="1629858"/>
                    <a:pt x="807953" y="1605539"/>
                    <a:pt x="743306" y="1591579"/>
                  </a:cubicBezTo>
                  <a:cubicBezTo>
                    <a:pt x="686470" y="1579281"/>
                    <a:pt x="623707" y="1573852"/>
                    <a:pt x="573851" y="1609638"/>
                  </a:cubicBezTo>
                  <a:cubicBezTo>
                    <a:pt x="529922" y="1641158"/>
                    <a:pt x="512251" y="1693285"/>
                    <a:pt x="504661" y="1744748"/>
                  </a:cubicBezTo>
                  <a:cubicBezTo>
                    <a:pt x="496075" y="1802803"/>
                    <a:pt x="499011" y="1862243"/>
                    <a:pt x="487987" y="1919965"/>
                  </a:cubicBezTo>
                  <a:cubicBezTo>
                    <a:pt x="476465" y="1980457"/>
                    <a:pt x="450927" y="2039233"/>
                    <a:pt x="411707" y="2087039"/>
                  </a:cubicBezTo>
                  <a:cubicBezTo>
                    <a:pt x="374204" y="2132741"/>
                    <a:pt x="323185" y="2167806"/>
                    <a:pt x="264354" y="2178553"/>
                  </a:cubicBezTo>
                  <a:cubicBezTo>
                    <a:pt x="189238" y="2192291"/>
                    <a:pt x="113955" y="2168415"/>
                    <a:pt x="38561" y="2172626"/>
                  </a:cubicBezTo>
                  <a:cubicBezTo>
                    <a:pt x="33575" y="2172903"/>
                    <a:pt x="3551" y="2176558"/>
                    <a:pt x="4326" y="2178221"/>
                  </a:cubicBezTo>
                  <a:cubicBezTo>
                    <a:pt x="3828" y="2177112"/>
                    <a:pt x="4714" y="2174066"/>
                    <a:pt x="4770" y="2172903"/>
                  </a:cubicBezTo>
                  <a:lnTo>
                    <a:pt x="6819" y="2149304"/>
                  </a:lnTo>
                  <a:cubicBezTo>
                    <a:pt x="13910" y="2068315"/>
                    <a:pt x="20945" y="1987271"/>
                    <a:pt x="28036" y="1906283"/>
                  </a:cubicBezTo>
                  <a:cubicBezTo>
                    <a:pt x="39946" y="1770064"/>
                    <a:pt x="51801" y="1633846"/>
                    <a:pt x="63711" y="1497628"/>
                  </a:cubicBezTo>
                  <a:cubicBezTo>
                    <a:pt x="77837" y="1335540"/>
                    <a:pt x="92018" y="1173451"/>
                    <a:pt x="106144" y="1011419"/>
                  </a:cubicBezTo>
                  <a:cubicBezTo>
                    <a:pt x="120270" y="849386"/>
                    <a:pt x="133565" y="696992"/>
                    <a:pt x="147303" y="539779"/>
                  </a:cubicBezTo>
                  <a:cubicBezTo>
                    <a:pt x="157939" y="417797"/>
                    <a:pt x="168575" y="295871"/>
                    <a:pt x="179266" y="173890"/>
                  </a:cubicBezTo>
                  <a:lnTo>
                    <a:pt x="189293" y="58832"/>
                  </a:lnTo>
                  <a:lnTo>
                    <a:pt x="192340" y="23601"/>
                  </a:lnTo>
                  <a:cubicBezTo>
                    <a:pt x="192838" y="18006"/>
                    <a:pt x="194833" y="10472"/>
                    <a:pt x="194002" y="4877"/>
                  </a:cubicBezTo>
                  <a:cubicBezTo>
                    <a:pt x="193337" y="778"/>
                    <a:pt x="191841" y="3880"/>
                    <a:pt x="193836" y="4323"/>
                  </a:cubicBezTo>
                  <a:cubicBezTo>
                    <a:pt x="198212" y="5265"/>
                    <a:pt x="203308" y="4932"/>
                    <a:pt x="207795" y="5209"/>
                  </a:cubicBezTo>
                  <a:cubicBezTo>
                    <a:pt x="230286" y="6650"/>
                    <a:pt x="252777" y="8090"/>
                    <a:pt x="275267" y="9530"/>
                  </a:cubicBezTo>
                  <a:cubicBezTo>
                    <a:pt x="365396" y="15291"/>
                    <a:pt x="455470" y="20997"/>
                    <a:pt x="545599" y="26758"/>
                  </a:cubicBezTo>
                  <a:cubicBezTo>
                    <a:pt x="678826" y="35234"/>
                    <a:pt x="812108" y="43765"/>
                    <a:pt x="945335" y="52240"/>
                  </a:cubicBezTo>
                  <a:cubicBezTo>
                    <a:pt x="1104265" y="62378"/>
                    <a:pt x="1263141" y="72515"/>
                    <a:pt x="1422071" y="82597"/>
                  </a:cubicBezTo>
                  <a:cubicBezTo>
                    <a:pt x="1585877" y="93012"/>
                    <a:pt x="1749682" y="103481"/>
                    <a:pt x="1913432" y="113896"/>
                  </a:cubicBezTo>
                  <a:cubicBezTo>
                    <a:pt x="2064995" y="123535"/>
                    <a:pt x="2216558" y="133229"/>
                    <a:pt x="2368121" y="142868"/>
                  </a:cubicBezTo>
                  <a:cubicBezTo>
                    <a:pt x="2486778" y="150402"/>
                    <a:pt x="2605436" y="157991"/>
                    <a:pt x="2724039" y="165525"/>
                  </a:cubicBezTo>
                  <a:cubicBezTo>
                    <a:pt x="2792120" y="169845"/>
                    <a:pt x="2860201" y="174222"/>
                    <a:pt x="2928283" y="178543"/>
                  </a:cubicBezTo>
                  <a:cubicBezTo>
                    <a:pt x="2937091" y="179097"/>
                    <a:pt x="2945899" y="179651"/>
                    <a:pt x="2954707" y="180205"/>
                  </a:cubicBezTo>
                  <a:cubicBezTo>
                    <a:pt x="2957366" y="180371"/>
                    <a:pt x="2957366" y="176216"/>
                    <a:pt x="2954707" y="176050"/>
                  </a:cubicBezTo>
                  <a:cubicBezTo>
                    <a:pt x="2930056" y="174499"/>
                    <a:pt x="2905349" y="172893"/>
                    <a:pt x="2880698" y="171341"/>
                  </a:cubicBezTo>
                  <a:cubicBezTo>
                    <a:pt x="2813558" y="167076"/>
                    <a:pt x="2746474" y="162810"/>
                    <a:pt x="2679334" y="158489"/>
                  </a:cubicBezTo>
                  <a:cubicBezTo>
                    <a:pt x="2580508" y="152175"/>
                    <a:pt x="2481627" y="145915"/>
                    <a:pt x="2382800" y="139600"/>
                  </a:cubicBezTo>
                  <a:cubicBezTo>
                    <a:pt x="2261761" y="131899"/>
                    <a:pt x="2140776" y="124199"/>
                    <a:pt x="2019736" y="116444"/>
                  </a:cubicBezTo>
                  <a:cubicBezTo>
                    <a:pt x="1887174" y="108024"/>
                    <a:pt x="1754557" y="99549"/>
                    <a:pt x="1621995" y="91128"/>
                  </a:cubicBezTo>
                  <a:cubicBezTo>
                    <a:pt x="1488657" y="82653"/>
                    <a:pt x="1355319" y="74122"/>
                    <a:pt x="1221982" y="65646"/>
                  </a:cubicBezTo>
                  <a:cubicBezTo>
                    <a:pt x="1097175" y="57669"/>
                    <a:pt x="972423" y="49747"/>
                    <a:pt x="847617" y="41770"/>
                  </a:cubicBezTo>
                  <a:cubicBezTo>
                    <a:pt x="742199" y="35068"/>
                    <a:pt x="636725" y="28309"/>
                    <a:pt x="531307" y="21607"/>
                  </a:cubicBezTo>
                  <a:cubicBezTo>
                    <a:pt x="455747" y="16787"/>
                    <a:pt x="380187" y="11967"/>
                    <a:pt x="304627" y="7148"/>
                  </a:cubicBezTo>
                  <a:cubicBezTo>
                    <a:pt x="268841" y="4877"/>
                    <a:pt x="232613" y="611"/>
                    <a:pt x="196772" y="279"/>
                  </a:cubicBezTo>
                  <a:cubicBezTo>
                    <a:pt x="195220" y="279"/>
                    <a:pt x="193669" y="58"/>
                    <a:pt x="192174" y="2"/>
                  </a:cubicBezTo>
                  <a:cubicBezTo>
                    <a:pt x="191010" y="-53"/>
                    <a:pt x="190179" y="999"/>
                    <a:pt x="190069" y="2107"/>
                  </a:cubicBezTo>
                  <a:cubicBezTo>
                    <a:pt x="188351" y="21496"/>
                    <a:pt x="186689" y="40940"/>
                    <a:pt x="184972" y="60328"/>
                  </a:cubicBezTo>
                  <a:cubicBezTo>
                    <a:pt x="180374" y="113176"/>
                    <a:pt x="175776" y="165968"/>
                    <a:pt x="171123" y="218816"/>
                  </a:cubicBezTo>
                  <a:cubicBezTo>
                    <a:pt x="164310" y="296923"/>
                    <a:pt x="157496" y="375087"/>
                    <a:pt x="150682" y="453195"/>
                  </a:cubicBezTo>
                  <a:cubicBezTo>
                    <a:pt x="142373" y="548531"/>
                    <a:pt x="134063" y="643867"/>
                    <a:pt x="125699" y="739204"/>
                  </a:cubicBezTo>
                  <a:cubicBezTo>
                    <a:pt x="116614" y="843126"/>
                    <a:pt x="107529" y="947049"/>
                    <a:pt x="98499" y="1050971"/>
                  </a:cubicBezTo>
                  <a:cubicBezTo>
                    <a:pt x="89304" y="1156390"/>
                    <a:pt x="80108" y="1261752"/>
                    <a:pt x="70912" y="1367170"/>
                  </a:cubicBezTo>
                  <a:cubicBezTo>
                    <a:pt x="62326" y="1465443"/>
                    <a:pt x="53740" y="1563770"/>
                    <a:pt x="45153" y="1662042"/>
                  </a:cubicBezTo>
                  <a:cubicBezTo>
                    <a:pt x="37896" y="1745136"/>
                    <a:pt x="30639" y="1828230"/>
                    <a:pt x="23383" y="1911268"/>
                  </a:cubicBezTo>
                  <a:cubicBezTo>
                    <a:pt x="18175" y="1971040"/>
                    <a:pt x="12968" y="2030812"/>
                    <a:pt x="7761" y="2090529"/>
                  </a:cubicBezTo>
                  <a:lnTo>
                    <a:pt x="2886" y="2146146"/>
                  </a:lnTo>
                  <a:cubicBezTo>
                    <a:pt x="2055" y="2155619"/>
                    <a:pt x="-161" y="2166033"/>
                    <a:pt x="338" y="2175506"/>
                  </a:cubicBezTo>
                  <a:cubicBezTo>
                    <a:pt x="393" y="2176669"/>
                    <a:pt x="116" y="2177999"/>
                    <a:pt x="6" y="2179162"/>
                  </a:cubicBezTo>
                  <a:cubicBezTo>
                    <a:pt x="-105" y="2180602"/>
                    <a:pt x="1446" y="2181378"/>
                    <a:pt x="2609" y="2181157"/>
                  </a:cubicBezTo>
                  <a:cubicBezTo>
                    <a:pt x="85592" y="2165368"/>
                    <a:pt x="168630" y="2195171"/>
                    <a:pt x="251835" y="2184536"/>
                  </a:cubicBezTo>
                  <a:cubicBezTo>
                    <a:pt x="312493" y="2176780"/>
                    <a:pt x="366283" y="2144650"/>
                    <a:pt x="406555" y="2099282"/>
                  </a:cubicBezTo>
                  <a:cubicBezTo>
                    <a:pt x="447548" y="2053082"/>
                    <a:pt x="475080" y="1995359"/>
                    <a:pt x="488874" y="1935366"/>
                  </a:cubicBezTo>
                  <a:cubicBezTo>
                    <a:pt x="503332" y="1872491"/>
                    <a:pt x="499122" y="1807290"/>
                    <a:pt x="508871" y="1743696"/>
                  </a:cubicBezTo>
                  <a:cubicBezTo>
                    <a:pt x="518621" y="1680101"/>
                    <a:pt x="549089" y="1612297"/>
                    <a:pt x="618832" y="1592299"/>
                  </a:cubicBezTo>
                  <a:cubicBezTo>
                    <a:pt x="690182" y="1571803"/>
                    <a:pt x="767237" y="1602547"/>
                    <a:pt x="836427" y="1618667"/>
                  </a:cubicBezTo>
                  <a:cubicBezTo>
                    <a:pt x="900021" y="1633458"/>
                    <a:pt x="962341" y="1636173"/>
                    <a:pt x="1024772" y="1614346"/>
                  </a:cubicBezTo>
                  <a:cubicBezTo>
                    <a:pt x="1082606" y="1594127"/>
                    <a:pt x="1134678" y="1557289"/>
                    <a:pt x="1172790" y="1509261"/>
                  </a:cubicBezTo>
                  <a:cubicBezTo>
                    <a:pt x="1212177" y="1459626"/>
                    <a:pt x="1231897" y="1401239"/>
                    <a:pt x="1237382" y="1338586"/>
                  </a:cubicBezTo>
                  <a:cubicBezTo>
                    <a:pt x="1243586" y="1267846"/>
                    <a:pt x="1235110" y="1196884"/>
                    <a:pt x="1239044" y="1126088"/>
                  </a:cubicBezTo>
                  <a:cubicBezTo>
                    <a:pt x="1243253" y="1050861"/>
                    <a:pt x="1266021" y="979455"/>
                    <a:pt x="1327344" y="931538"/>
                  </a:cubicBezTo>
                  <a:cubicBezTo>
                    <a:pt x="1391936" y="881072"/>
                    <a:pt x="1479461" y="858138"/>
                    <a:pt x="1559619" y="849331"/>
                  </a:cubicBezTo>
                  <a:cubicBezTo>
                    <a:pt x="1644873" y="839913"/>
                    <a:pt x="1729019" y="850715"/>
                    <a:pt x="1811393" y="873483"/>
                  </a:cubicBezTo>
                  <a:cubicBezTo>
                    <a:pt x="1891274" y="895530"/>
                    <a:pt x="1968828" y="925666"/>
                    <a:pt x="2049595" y="944611"/>
                  </a:cubicBezTo>
                  <a:cubicBezTo>
                    <a:pt x="2209190" y="982114"/>
                    <a:pt x="2377593" y="967767"/>
                    <a:pt x="2532369" y="916138"/>
                  </a:cubicBezTo>
                  <a:cubicBezTo>
                    <a:pt x="2602722" y="892650"/>
                    <a:pt x="2671634" y="861462"/>
                    <a:pt x="2730021" y="815041"/>
                  </a:cubicBezTo>
                  <a:cubicBezTo>
                    <a:pt x="2781429" y="774214"/>
                    <a:pt x="2822699" y="722142"/>
                    <a:pt x="2853443" y="664308"/>
                  </a:cubicBezTo>
                  <a:cubicBezTo>
                    <a:pt x="2916040" y="546648"/>
                    <a:pt x="2937091" y="411260"/>
                    <a:pt x="2949112" y="280083"/>
                  </a:cubicBezTo>
                  <a:cubicBezTo>
                    <a:pt x="2952214" y="246126"/>
                    <a:pt x="2954651" y="212113"/>
                    <a:pt x="2956867" y="178100"/>
                  </a:cubicBezTo>
                  <a:cubicBezTo>
                    <a:pt x="2957033" y="175441"/>
                    <a:pt x="2952879" y="175441"/>
                    <a:pt x="2952712" y="17810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4" name="Google Shape;244;p13"/>
            <p:cNvSpPr/>
            <p:nvPr/>
          </p:nvSpPr>
          <p:spPr>
            <a:xfrm flipH="1" rot="-5259981">
              <a:off x="-756642" y="-1054806"/>
              <a:ext cx="2360062" cy="1745490"/>
            </a:xfrm>
            <a:custGeom>
              <a:rect b="b" l="l" r="r" t="t"/>
              <a:pathLst>
                <a:path extrusionOk="0" h="2186887" w="2956871">
                  <a:moveTo>
                    <a:pt x="2952768" y="178044"/>
                  </a:moveTo>
                  <a:cubicBezTo>
                    <a:pt x="2944569" y="304180"/>
                    <a:pt x="2933823" y="432256"/>
                    <a:pt x="2895101" y="553351"/>
                  </a:cubicBezTo>
                  <a:cubicBezTo>
                    <a:pt x="2854994" y="678822"/>
                    <a:pt x="2780985" y="787454"/>
                    <a:pt x="2665042" y="853762"/>
                  </a:cubicBezTo>
                  <a:cubicBezTo>
                    <a:pt x="2600839" y="890490"/>
                    <a:pt x="2529766" y="915418"/>
                    <a:pt x="2458194" y="933366"/>
                  </a:cubicBezTo>
                  <a:cubicBezTo>
                    <a:pt x="2382800" y="952256"/>
                    <a:pt x="2305136" y="962227"/>
                    <a:pt x="2227360" y="961563"/>
                  </a:cubicBezTo>
                  <a:cubicBezTo>
                    <a:pt x="2149473" y="960898"/>
                    <a:pt x="2073194" y="948267"/>
                    <a:pt x="1998464" y="926774"/>
                  </a:cubicBezTo>
                  <a:cubicBezTo>
                    <a:pt x="1925785" y="905890"/>
                    <a:pt x="1854768" y="879134"/>
                    <a:pt x="1781202" y="861241"/>
                  </a:cubicBezTo>
                  <a:cubicBezTo>
                    <a:pt x="1708523" y="843570"/>
                    <a:pt x="1634126" y="836867"/>
                    <a:pt x="1559619" y="845120"/>
                  </a:cubicBezTo>
                  <a:cubicBezTo>
                    <a:pt x="1490540" y="852710"/>
                    <a:pt x="1419301" y="870880"/>
                    <a:pt x="1358643" y="905613"/>
                  </a:cubicBezTo>
                  <a:cubicBezTo>
                    <a:pt x="1304743" y="936468"/>
                    <a:pt x="1265079" y="983222"/>
                    <a:pt x="1247796" y="1043216"/>
                  </a:cubicBezTo>
                  <a:cubicBezTo>
                    <a:pt x="1230623" y="1102711"/>
                    <a:pt x="1233448" y="1165973"/>
                    <a:pt x="1234889" y="1227185"/>
                  </a:cubicBezTo>
                  <a:cubicBezTo>
                    <a:pt x="1236384" y="1291666"/>
                    <a:pt x="1238323" y="1358806"/>
                    <a:pt x="1217107" y="1420628"/>
                  </a:cubicBezTo>
                  <a:cubicBezTo>
                    <a:pt x="1197053" y="1479125"/>
                    <a:pt x="1157335" y="1529868"/>
                    <a:pt x="1107589" y="1566208"/>
                  </a:cubicBezTo>
                  <a:cubicBezTo>
                    <a:pt x="1058841" y="1601827"/>
                    <a:pt x="999900" y="1624263"/>
                    <a:pt x="939352" y="1626921"/>
                  </a:cubicBezTo>
                  <a:cubicBezTo>
                    <a:pt x="872323" y="1629858"/>
                    <a:pt x="807953" y="1605539"/>
                    <a:pt x="743306" y="1591579"/>
                  </a:cubicBezTo>
                  <a:cubicBezTo>
                    <a:pt x="686470" y="1579281"/>
                    <a:pt x="623707" y="1573852"/>
                    <a:pt x="573851" y="1609638"/>
                  </a:cubicBezTo>
                  <a:cubicBezTo>
                    <a:pt x="529922" y="1641158"/>
                    <a:pt x="512251" y="1693285"/>
                    <a:pt x="504661" y="1744748"/>
                  </a:cubicBezTo>
                  <a:cubicBezTo>
                    <a:pt x="496075" y="1802803"/>
                    <a:pt x="499011" y="1862243"/>
                    <a:pt x="487987" y="1919965"/>
                  </a:cubicBezTo>
                  <a:cubicBezTo>
                    <a:pt x="476465" y="1980457"/>
                    <a:pt x="450927" y="2039233"/>
                    <a:pt x="411707" y="2087039"/>
                  </a:cubicBezTo>
                  <a:cubicBezTo>
                    <a:pt x="374204" y="2132741"/>
                    <a:pt x="323185" y="2167806"/>
                    <a:pt x="264354" y="2178553"/>
                  </a:cubicBezTo>
                  <a:cubicBezTo>
                    <a:pt x="189238" y="2192291"/>
                    <a:pt x="113955" y="2168415"/>
                    <a:pt x="38561" y="2172626"/>
                  </a:cubicBezTo>
                  <a:cubicBezTo>
                    <a:pt x="33575" y="2172903"/>
                    <a:pt x="3551" y="2176558"/>
                    <a:pt x="4326" y="2178221"/>
                  </a:cubicBezTo>
                  <a:cubicBezTo>
                    <a:pt x="3828" y="2177112"/>
                    <a:pt x="4714" y="2174066"/>
                    <a:pt x="4770" y="2172903"/>
                  </a:cubicBezTo>
                  <a:lnTo>
                    <a:pt x="6819" y="2149304"/>
                  </a:lnTo>
                  <a:cubicBezTo>
                    <a:pt x="13910" y="2068315"/>
                    <a:pt x="20945" y="1987271"/>
                    <a:pt x="28036" y="1906283"/>
                  </a:cubicBezTo>
                  <a:cubicBezTo>
                    <a:pt x="39946" y="1770064"/>
                    <a:pt x="51801" y="1633846"/>
                    <a:pt x="63711" y="1497628"/>
                  </a:cubicBezTo>
                  <a:cubicBezTo>
                    <a:pt x="77837" y="1335540"/>
                    <a:pt x="92018" y="1173451"/>
                    <a:pt x="106144" y="1011419"/>
                  </a:cubicBezTo>
                  <a:cubicBezTo>
                    <a:pt x="120270" y="849386"/>
                    <a:pt x="133565" y="696992"/>
                    <a:pt x="147303" y="539779"/>
                  </a:cubicBezTo>
                  <a:cubicBezTo>
                    <a:pt x="157939" y="417797"/>
                    <a:pt x="168575" y="295871"/>
                    <a:pt x="179266" y="173890"/>
                  </a:cubicBezTo>
                  <a:lnTo>
                    <a:pt x="189293" y="58832"/>
                  </a:lnTo>
                  <a:lnTo>
                    <a:pt x="192340" y="23601"/>
                  </a:lnTo>
                  <a:cubicBezTo>
                    <a:pt x="192838" y="18006"/>
                    <a:pt x="194833" y="10472"/>
                    <a:pt x="194002" y="4877"/>
                  </a:cubicBezTo>
                  <a:cubicBezTo>
                    <a:pt x="193337" y="778"/>
                    <a:pt x="191841" y="3880"/>
                    <a:pt x="193836" y="4323"/>
                  </a:cubicBezTo>
                  <a:cubicBezTo>
                    <a:pt x="198212" y="5265"/>
                    <a:pt x="203308" y="4932"/>
                    <a:pt x="207795" y="5209"/>
                  </a:cubicBezTo>
                  <a:cubicBezTo>
                    <a:pt x="230286" y="6650"/>
                    <a:pt x="252777" y="8090"/>
                    <a:pt x="275267" y="9530"/>
                  </a:cubicBezTo>
                  <a:cubicBezTo>
                    <a:pt x="365396" y="15291"/>
                    <a:pt x="455470" y="20997"/>
                    <a:pt x="545599" y="26758"/>
                  </a:cubicBezTo>
                  <a:cubicBezTo>
                    <a:pt x="678826" y="35234"/>
                    <a:pt x="812108" y="43765"/>
                    <a:pt x="945335" y="52240"/>
                  </a:cubicBezTo>
                  <a:cubicBezTo>
                    <a:pt x="1104265" y="62378"/>
                    <a:pt x="1263141" y="72515"/>
                    <a:pt x="1422071" y="82597"/>
                  </a:cubicBezTo>
                  <a:cubicBezTo>
                    <a:pt x="1585877" y="93012"/>
                    <a:pt x="1749682" y="103481"/>
                    <a:pt x="1913432" y="113896"/>
                  </a:cubicBezTo>
                  <a:cubicBezTo>
                    <a:pt x="2064995" y="123535"/>
                    <a:pt x="2216558" y="133229"/>
                    <a:pt x="2368121" y="142868"/>
                  </a:cubicBezTo>
                  <a:cubicBezTo>
                    <a:pt x="2486778" y="150402"/>
                    <a:pt x="2605436" y="157991"/>
                    <a:pt x="2724039" y="165525"/>
                  </a:cubicBezTo>
                  <a:cubicBezTo>
                    <a:pt x="2792120" y="169845"/>
                    <a:pt x="2860201" y="174222"/>
                    <a:pt x="2928283" y="178543"/>
                  </a:cubicBezTo>
                  <a:cubicBezTo>
                    <a:pt x="2937091" y="179097"/>
                    <a:pt x="2945899" y="179651"/>
                    <a:pt x="2954707" y="180205"/>
                  </a:cubicBezTo>
                  <a:cubicBezTo>
                    <a:pt x="2957366" y="180371"/>
                    <a:pt x="2957366" y="176216"/>
                    <a:pt x="2954707" y="176050"/>
                  </a:cubicBezTo>
                  <a:cubicBezTo>
                    <a:pt x="2930056" y="174499"/>
                    <a:pt x="2905349" y="172893"/>
                    <a:pt x="2880698" y="171341"/>
                  </a:cubicBezTo>
                  <a:cubicBezTo>
                    <a:pt x="2813558" y="167076"/>
                    <a:pt x="2746474" y="162810"/>
                    <a:pt x="2679334" y="158489"/>
                  </a:cubicBezTo>
                  <a:cubicBezTo>
                    <a:pt x="2580508" y="152175"/>
                    <a:pt x="2481627" y="145915"/>
                    <a:pt x="2382800" y="139600"/>
                  </a:cubicBezTo>
                  <a:cubicBezTo>
                    <a:pt x="2261761" y="131899"/>
                    <a:pt x="2140776" y="124199"/>
                    <a:pt x="2019736" y="116444"/>
                  </a:cubicBezTo>
                  <a:cubicBezTo>
                    <a:pt x="1887174" y="108024"/>
                    <a:pt x="1754557" y="99549"/>
                    <a:pt x="1621995" y="91128"/>
                  </a:cubicBezTo>
                  <a:cubicBezTo>
                    <a:pt x="1488657" y="82653"/>
                    <a:pt x="1355319" y="74122"/>
                    <a:pt x="1221982" y="65646"/>
                  </a:cubicBezTo>
                  <a:cubicBezTo>
                    <a:pt x="1097175" y="57669"/>
                    <a:pt x="972423" y="49747"/>
                    <a:pt x="847617" y="41770"/>
                  </a:cubicBezTo>
                  <a:cubicBezTo>
                    <a:pt x="742199" y="35068"/>
                    <a:pt x="636725" y="28309"/>
                    <a:pt x="531307" y="21607"/>
                  </a:cubicBezTo>
                  <a:cubicBezTo>
                    <a:pt x="455747" y="16787"/>
                    <a:pt x="380187" y="11967"/>
                    <a:pt x="304627" y="7148"/>
                  </a:cubicBezTo>
                  <a:cubicBezTo>
                    <a:pt x="268841" y="4877"/>
                    <a:pt x="232613" y="611"/>
                    <a:pt x="196772" y="279"/>
                  </a:cubicBezTo>
                  <a:cubicBezTo>
                    <a:pt x="195220" y="279"/>
                    <a:pt x="193669" y="58"/>
                    <a:pt x="192174" y="2"/>
                  </a:cubicBezTo>
                  <a:cubicBezTo>
                    <a:pt x="191010" y="-53"/>
                    <a:pt x="190179" y="999"/>
                    <a:pt x="190069" y="2107"/>
                  </a:cubicBezTo>
                  <a:cubicBezTo>
                    <a:pt x="188351" y="21496"/>
                    <a:pt x="186689" y="40940"/>
                    <a:pt x="184972" y="60328"/>
                  </a:cubicBezTo>
                  <a:cubicBezTo>
                    <a:pt x="180374" y="113176"/>
                    <a:pt x="175776" y="165968"/>
                    <a:pt x="171123" y="218816"/>
                  </a:cubicBezTo>
                  <a:cubicBezTo>
                    <a:pt x="164310" y="296923"/>
                    <a:pt x="157496" y="375087"/>
                    <a:pt x="150682" y="453195"/>
                  </a:cubicBezTo>
                  <a:cubicBezTo>
                    <a:pt x="142373" y="548531"/>
                    <a:pt x="134063" y="643867"/>
                    <a:pt x="125699" y="739204"/>
                  </a:cubicBezTo>
                  <a:cubicBezTo>
                    <a:pt x="116614" y="843126"/>
                    <a:pt x="107529" y="947049"/>
                    <a:pt x="98499" y="1050971"/>
                  </a:cubicBezTo>
                  <a:cubicBezTo>
                    <a:pt x="89304" y="1156390"/>
                    <a:pt x="80108" y="1261752"/>
                    <a:pt x="70912" y="1367170"/>
                  </a:cubicBezTo>
                  <a:cubicBezTo>
                    <a:pt x="62326" y="1465443"/>
                    <a:pt x="53740" y="1563770"/>
                    <a:pt x="45153" y="1662042"/>
                  </a:cubicBezTo>
                  <a:cubicBezTo>
                    <a:pt x="37896" y="1745136"/>
                    <a:pt x="30639" y="1828230"/>
                    <a:pt x="23383" y="1911268"/>
                  </a:cubicBezTo>
                  <a:cubicBezTo>
                    <a:pt x="18175" y="1971040"/>
                    <a:pt x="12968" y="2030812"/>
                    <a:pt x="7761" y="2090529"/>
                  </a:cubicBezTo>
                  <a:lnTo>
                    <a:pt x="2886" y="2146146"/>
                  </a:lnTo>
                  <a:cubicBezTo>
                    <a:pt x="2055" y="2155619"/>
                    <a:pt x="-161" y="2166033"/>
                    <a:pt x="338" y="2175506"/>
                  </a:cubicBezTo>
                  <a:cubicBezTo>
                    <a:pt x="393" y="2176669"/>
                    <a:pt x="116" y="2177999"/>
                    <a:pt x="6" y="2179162"/>
                  </a:cubicBezTo>
                  <a:cubicBezTo>
                    <a:pt x="-105" y="2180602"/>
                    <a:pt x="1446" y="2181378"/>
                    <a:pt x="2609" y="2181157"/>
                  </a:cubicBezTo>
                  <a:cubicBezTo>
                    <a:pt x="85592" y="2165368"/>
                    <a:pt x="168630" y="2195171"/>
                    <a:pt x="251835" y="2184536"/>
                  </a:cubicBezTo>
                  <a:cubicBezTo>
                    <a:pt x="312493" y="2176780"/>
                    <a:pt x="366283" y="2144650"/>
                    <a:pt x="406555" y="2099282"/>
                  </a:cubicBezTo>
                  <a:cubicBezTo>
                    <a:pt x="447548" y="2053082"/>
                    <a:pt x="475080" y="1995359"/>
                    <a:pt x="488874" y="1935366"/>
                  </a:cubicBezTo>
                  <a:cubicBezTo>
                    <a:pt x="503332" y="1872491"/>
                    <a:pt x="499122" y="1807290"/>
                    <a:pt x="508871" y="1743696"/>
                  </a:cubicBezTo>
                  <a:cubicBezTo>
                    <a:pt x="518621" y="1680101"/>
                    <a:pt x="549089" y="1612297"/>
                    <a:pt x="618832" y="1592299"/>
                  </a:cubicBezTo>
                  <a:cubicBezTo>
                    <a:pt x="690182" y="1571803"/>
                    <a:pt x="767237" y="1602547"/>
                    <a:pt x="836427" y="1618667"/>
                  </a:cubicBezTo>
                  <a:cubicBezTo>
                    <a:pt x="900021" y="1633458"/>
                    <a:pt x="962341" y="1636173"/>
                    <a:pt x="1024772" y="1614346"/>
                  </a:cubicBezTo>
                  <a:cubicBezTo>
                    <a:pt x="1082606" y="1594127"/>
                    <a:pt x="1134678" y="1557289"/>
                    <a:pt x="1172790" y="1509261"/>
                  </a:cubicBezTo>
                  <a:cubicBezTo>
                    <a:pt x="1212177" y="1459626"/>
                    <a:pt x="1231897" y="1401239"/>
                    <a:pt x="1237382" y="1338586"/>
                  </a:cubicBezTo>
                  <a:cubicBezTo>
                    <a:pt x="1243586" y="1267846"/>
                    <a:pt x="1235110" y="1196884"/>
                    <a:pt x="1239044" y="1126088"/>
                  </a:cubicBezTo>
                  <a:cubicBezTo>
                    <a:pt x="1243253" y="1050861"/>
                    <a:pt x="1266021" y="979455"/>
                    <a:pt x="1327344" y="931538"/>
                  </a:cubicBezTo>
                  <a:cubicBezTo>
                    <a:pt x="1391936" y="881072"/>
                    <a:pt x="1479461" y="858138"/>
                    <a:pt x="1559619" y="849331"/>
                  </a:cubicBezTo>
                  <a:cubicBezTo>
                    <a:pt x="1644873" y="839913"/>
                    <a:pt x="1729019" y="850715"/>
                    <a:pt x="1811393" y="873483"/>
                  </a:cubicBezTo>
                  <a:cubicBezTo>
                    <a:pt x="1891274" y="895530"/>
                    <a:pt x="1968828" y="925666"/>
                    <a:pt x="2049595" y="944611"/>
                  </a:cubicBezTo>
                  <a:cubicBezTo>
                    <a:pt x="2209190" y="982114"/>
                    <a:pt x="2377593" y="967767"/>
                    <a:pt x="2532369" y="916138"/>
                  </a:cubicBezTo>
                  <a:cubicBezTo>
                    <a:pt x="2602722" y="892650"/>
                    <a:pt x="2671634" y="861462"/>
                    <a:pt x="2730021" y="815041"/>
                  </a:cubicBezTo>
                  <a:cubicBezTo>
                    <a:pt x="2781429" y="774214"/>
                    <a:pt x="2822699" y="722142"/>
                    <a:pt x="2853443" y="664308"/>
                  </a:cubicBezTo>
                  <a:cubicBezTo>
                    <a:pt x="2916040" y="546648"/>
                    <a:pt x="2937091" y="411260"/>
                    <a:pt x="2949112" y="280083"/>
                  </a:cubicBezTo>
                  <a:cubicBezTo>
                    <a:pt x="2952214" y="246126"/>
                    <a:pt x="2954651" y="212113"/>
                    <a:pt x="2956867" y="178100"/>
                  </a:cubicBezTo>
                  <a:cubicBezTo>
                    <a:pt x="2957033" y="175441"/>
                    <a:pt x="2952879" y="175441"/>
                    <a:pt x="2952712" y="17810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" name="Google Shape;245;p13"/>
            <p:cNvSpPr/>
            <p:nvPr/>
          </p:nvSpPr>
          <p:spPr>
            <a:xfrm flipH="1" rot="-5259981">
              <a:off x="-963352" y="-1220175"/>
              <a:ext cx="2360062" cy="1745490"/>
            </a:xfrm>
            <a:custGeom>
              <a:rect b="b" l="l" r="r" t="t"/>
              <a:pathLst>
                <a:path extrusionOk="0" h="2186887" w="2956871">
                  <a:moveTo>
                    <a:pt x="2952768" y="178044"/>
                  </a:moveTo>
                  <a:cubicBezTo>
                    <a:pt x="2944569" y="304180"/>
                    <a:pt x="2933823" y="432256"/>
                    <a:pt x="2895101" y="553351"/>
                  </a:cubicBezTo>
                  <a:cubicBezTo>
                    <a:pt x="2854994" y="678822"/>
                    <a:pt x="2780985" y="787454"/>
                    <a:pt x="2665042" y="853762"/>
                  </a:cubicBezTo>
                  <a:cubicBezTo>
                    <a:pt x="2600839" y="890490"/>
                    <a:pt x="2529766" y="915418"/>
                    <a:pt x="2458194" y="933366"/>
                  </a:cubicBezTo>
                  <a:cubicBezTo>
                    <a:pt x="2382800" y="952256"/>
                    <a:pt x="2305136" y="962227"/>
                    <a:pt x="2227360" y="961563"/>
                  </a:cubicBezTo>
                  <a:cubicBezTo>
                    <a:pt x="2149473" y="960898"/>
                    <a:pt x="2073194" y="948267"/>
                    <a:pt x="1998464" y="926774"/>
                  </a:cubicBezTo>
                  <a:cubicBezTo>
                    <a:pt x="1925785" y="905890"/>
                    <a:pt x="1854768" y="879134"/>
                    <a:pt x="1781202" y="861241"/>
                  </a:cubicBezTo>
                  <a:cubicBezTo>
                    <a:pt x="1708523" y="843570"/>
                    <a:pt x="1634126" y="836867"/>
                    <a:pt x="1559619" y="845120"/>
                  </a:cubicBezTo>
                  <a:cubicBezTo>
                    <a:pt x="1490540" y="852710"/>
                    <a:pt x="1419301" y="870880"/>
                    <a:pt x="1358643" y="905613"/>
                  </a:cubicBezTo>
                  <a:cubicBezTo>
                    <a:pt x="1304743" y="936468"/>
                    <a:pt x="1265079" y="983222"/>
                    <a:pt x="1247796" y="1043216"/>
                  </a:cubicBezTo>
                  <a:cubicBezTo>
                    <a:pt x="1230623" y="1102711"/>
                    <a:pt x="1233448" y="1165973"/>
                    <a:pt x="1234889" y="1227185"/>
                  </a:cubicBezTo>
                  <a:cubicBezTo>
                    <a:pt x="1236384" y="1291666"/>
                    <a:pt x="1238323" y="1358806"/>
                    <a:pt x="1217107" y="1420628"/>
                  </a:cubicBezTo>
                  <a:cubicBezTo>
                    <a:pt x="1197053" y="1479125"/>
                    <a:pt x="1157335" y="1529868"/>
                    <a:pt x="1107589" y="1566208"/>
                  </a:cubicBezTo>
                  <a:cubicBezTo>
                    <a:pt x="1058841" y="1601827"/>
                    <a:pt x="999900" y="1624263"/>
                    <a:pt x="939352" y="1626921"/>
                  </a:cubicBezTo>
                  <a:cubicBezTo>
                    <a:pt x="872323" y="1629858"/>
                    <a:pt x="807953" y="1605539"/>
                    <a:pt x="743306" y="1591579"/>
                  </a:cubicBezTo>
                  <a:cubicBezTo>
                    <a:pt x="686470" y="1579281"/>
                    <a:pt x="623707" y="1573852"/>
                    <a:pt x="573851" y="1609638"/>
                  </a:cubicBezTo>
                  <a:cubicBezTo>
                    <a:pt x="529922" y="1641158"/>
                    <a:pt x="512251" y="1693285"/>
                    <a:pt x="504661" y="1744748"/>
                  </a:cubicBezTo>
                  <a:cubicBezTo>
                    <a:pt x="496075" y="1802803"/>
                    <a:pt x="499011" y="1862243"/>
                    <a:pt x="487987" y="1919965"/>
                  </a:cubicBezTo>
                  <a:cubicBezTo>
                    <a:pt x="476465" y="1980457"/>
                    <a:pt x="450927" y="2039233"/>
                    <a:pt x="411707" y="2087039"/>
                  </a:cubicBezTo>
                  <a:cubicBezTo>
                    <a:pt x="374204" y="2132741"/>
                    <a:pt x="323185" y="2167806"/>
                    <a:pt x="264354" y="2178553"/>
                  </a:cubicBezTo>
                  <a:cubicBezTo>
                    <a:pt x="189238" y="2192291"/>
                    <a:pt x="113955" y="2168415"/>
                    <a:pt x="38561" y="2172626"/>
                  </a:cubicBezTo>
                  <a:cubicBezTo>
                    <a:pt x="33575" y="2172903"/>
                    <a:pt x="3551" y="2176558"/>
                    <a:pt x="4326" y="2178221"/>
                  </a:cubicBezTo>
                  <a:cubicBezTo>
                    <a:pt x="3828" y="2177112"/>
                    <a:pt x="4714" y="2174066"/>
                    <a:pt x="4770" y="2172903"/>
                  </a:cubicBezTo>
                  <a:lnTo>
                    <a:pt x="6819" y="2149304"/>
                  </a:lnTo>
                  <a:cubicBezTo>
                    <a:pt x="13910" y="2068315"/>
                    <a:pt x="20945" y="1987271"/>
                    <a:pt x="28036" y="1906283"/>
                  </a:cubicBezTo>
                  <a:cubicBezTo>
                    <a:pt x="39946" y="1770064"/>
                    <a:pt x="51801" y="1633846"/>
                    <a:pt x="63711" y="1497628"/>
                  </a:cubicBezTo>
                  <a:cubicBezTo>
                    <a:pt x="77837" y="1335540"/>
                    <a:pt x="92018" y="1173451"/>
                    <a:pt x="106144" y="1011419"/>
                  </a:cubicBezTo>
                  <a:cubicBezTo>
                    <a:pt x="120270" y="849386"/>
                    <a:pt x="133565" y="696992"/>
                    <a:pt x="147303" y="539779"/>
                  </a:cubicBezTo>
                  <a:cubicBezTo>
                    <a:pt x="157939" y="417797"/>
                    <a:pt x="168575" y="295871"/>
                    <a:pt x="179266" y="173890"/>
                  </a:cubicBezTo>
                  <a:lnTo>
                    <a:pt x="189293" y="58832"/>
                  </a:lnTo>
                  <a:lnTo>
                    <a:pt x="192340" y="23601"/>
                  </a:lnTo>
                  <a:cubicBezTo>
                    <a:pt x="192838" y="18006"/>
                    <a:pt x="194833" y="10472"/>
                    <a:pt x="194002" y="4877"/>
                  </a:cubicBezTo>
                  <a:cubicBezTo>
                    <a:pt x="193337" y="778"/>
                    <a:pt x="191841" y="3880"/>
                    <a:pt x="193836" y="4323"/>
                  </a:cubicBezTo>
                  <a:cubicBezTo>
                    <a:pt x="198212" y="5265"/>
                    <a:pt x="203308" y="4932"/>
                    <a:pt x="207795" y="5209"/>
                  </a:cubicBezTo>
                  <a:cubicBezTo>
                    <a:pt x="230286" y="6650"/>
                    <a:pt x="252777" y="8090"/>
                    <a:pt x="275267" y="9530"/>
                  </a:cubicBezTo>
                  <a:cubicBezTo>
                    <a:pt x="365396" y="15291"/>
                    <a:pt x="455470" y="20997"/>
                    <a:pt x="545599" y="26758"/>
                  </a:cubicBezTo>
                  <a:cubicBezTo>
                    <a:pt x="678826" y="35234"/>
                    <a:pt x="812108" y="43765"/>
                    <a:pt x="945335" y="52240"/>
                  </a:cubicBezTo>
                  <a:cubicBezTo>
                    <a:pt x="1104265" y="62378"/>
                    <a:pt x="1263141" y="72515"/>
                    <a:pt x="1422071" y="82597"/>
                  </a:cubicBezTo>
                  <a:cubicBezTo>
                    <a:pt x="1585877" y="93012"/>
                    <a:pt x="1749682" y="103481"/>
                    <a:pt x="1913432" y="113896"/>
                  </a:cubicBezTo>
                  <a:cubicBezTo>
                    <a:pt x="2064995" y="123535"/>
                    <a:pt x="2216558" y="133229"/>
                    <a:pt x="2368121" y="142868"/>
                  </a:cubicBezTo>
                  <a:cubicBezTo>
                    <a:pt x="2486778" y="150402"/>
                    <a:pt x="2605436" y="157991"/>
                    <a:pt x="2724039" y="165525"/>
                  </a:cubicBezTo>
                  <a:cubicBezTo>
                    <a:pt x="2792120" y="169845"/>
                    <a:pt x="2860201" y="174222"/>
                    <a:pt x="2928283" y="178543"/>
                  </a:cubicBezTo>
                  <a:cubicBezTo>
                    <a:pt x="2937091" y="179097"/>
                    <a:pt x="2945899" y="179651"/>
                    <a:pt x="2954707" y="180205"/>
                  </a:cubicBezTo>
                  <a:cubicBezTo>
                    <a:pt x="2957366" y="180371"/>
                    <a:pt x="2957366" y="176216"/>
                    <a:pt x="2954707" y="176050"/>
                  </a:cubicBezTo>
                  <a:cubicBezTo>
                    <a:pt x="2930056" y="174499"/>
                    <a:pt x="2905349" y="172893"/>
                    <a:pt x="2880698" y="171341"/>
                  </a:cubicBezTo>
                  <a:cubicBezTo>
                    <a:pt x="2813558" y="167076"/>
                    <a:pt x="2746474" y="162810"/>
                    <a:pt x="2679334" y="158489"/>
                  </a:cubicBezTo>
                  <a:cubicBezTo>
                    <a:pt x="2580508" y="152175"/>
                    <a:pt x="2481627" y="145915"/>
                    <a:pt x="2382800" y="139600"/>
                  </a:cubicBezTo>
                  <a:cubicBezTo>
                    <a:pt x="2261761" y="131899"/>
                    <a:pt x="2140776" y="124199"/>
                    <a:pt x="2019736" y="116444"/>
                  </a:cubicBezTo>
                  <a:cubicBezTo>
                    <a:pt x="1887174" y="108024"/>
                    <a:pt x="1754557" y="99549"/>
                    <a:pt x="1621995" y="91128"/>
                  </a:cubicBezTo>
                  <a:cubicBezTo>
                    <a:pt x="1488657" y="82653"/>
                    <a:pt x="1355319" y="74122"/>
                    <a:pt x="1221982" y="65646"/>
                  </a:cubicBezTo>
                  <a:cubicBezTo>
                    <a:pt x="1097175" y="57669"/>
                    <a:pt x="972423" y="49747"/>
                    <a:pt x="847617" y="41770"/>
                  </a:cubicBezTo>
                  <a:cubicBezTo>
                    <a:pt x="742199" y="35068"/>
                    <a:pt x="636725" y="28309"/>
                    <a:pt x="531307" y="21607"/>
                  </a:cubicBezTo>
                  <a:cubicBezTo>
                    <a:pt x="455747" y="16787"/>
                    <a:pt x="380187" y="11967"/>
                    <a:pt x="304627" y="7148"/>
                  </a:cubicBezTo>
                  <a:cubicBezTo>
                    <a:pt x="268841" y="4877"/>
                    <a:pt x="232613" y="611"/>
                    <a:pt x="196772" y="279"/>
                  </a:cubicBezTo>
                  <a:cubicBezTo>
                    <a:pt x="195220" y="279"/>
                    <a:pt x="193669" y="58"/>
                    <a:pt x="192174" y="2"/>
                  </a:cubicBezTo>
                  <a:cubicBezTo>
                    <a:pt x="191010" y="-53"/>
                    <a:pt x="190179" y="999"/>
                    <a:pt x="190069" y="2107"/>
                  </a:cubicBezTo>
                  <a:cubicBezTo>
                    <a:pt x="188351" y="21496"/>
                    <a:pt x="186689" y="40940"/>
                    <a:pt x="184972" y="60328"/>
                  </a:cubicBezTo>
                  <a:cubicBezTo>
                    <a:pt x="180374" y="113176"/>
                    <a:pt x="175776" y="165968"/>
                    <a:pt x="171123" y="218816"/>
                  </a:cubicBezTo>
                  <a:cubicBezTo>
                    <a:pt x="164310" y="296923"/>
                    <a:pt x="157496" y="375087"/>
                    <a:pt x="150682" y="453195"/>
                  </a:cubicBezTo>
                  <a:cubicBezTo>
                    <a:pt x="142373" y="548531"/>
                    <a:pt x="134063" y="643867"/>
                    <a:pt x="125699" y="739204"/>
                  </a:cubicBezTo>
                  <a:cubicBezTo>
                    <a:pt x="116614" y="843126"/>
                    <a:pt x="107529" y="947049"/>
                    <a:pt x="98499" y="1050971"/>
                  </a:cubicBezTo>
                  <a:cubicBezTo>
                    <a:pt x="89304" y="1156390"/>
                    <a:pt x="80108" y="1261752"/>
                    <a:pt x="70912" y="1367170"/>
                  </a:cubicBezTo>
                  <a:cubicBezTo>
                    <a:pt x="62326" y="1465443"/>
                    <a:pt x="53740" y="1563770"/>
                    <a:pt x="45153" y="1662042"/>
                  </a:cubicBezTo>
                  <a:cubicBezTo>
                    <a:pt x="37896" y="1745136"/>
                    <a:pt x="30639" y="1828230"/>
                    <a:pt x="23383" y="1911268"/>
                  </a:cubicBezTo>
                  <a:cubicBezTo>
                    <a:pt x="18175" y="1971040"/>
                    <a:pt x="12968" y="2030812"/>
                    <a:pt x="7761" y="2090529"/>
                  </a:cubicBezTo>
                  <a:lnTo>
                    <a:pt x="2886" y="2146146"/>
                  </a:lnTo>
                  <a:cubicBezTo>
                    <a:pt x="2055" y="2155619"/>
                    <a:pt x="-161" y="2166033"/>
                    <a:pt x="338" y="2175506"/>
                  </a:cubicBezTo>
                  <a:cubicBezTo>
                    <a:pt x="393" y="2176669"/>
                    <a:pt x="116" y="2177999"/>
                    <a:pt x="6" y="2179162"/>
                  </a:cubicBezTo>
                  <a:cubicBezTo>
                    <a:pt x="-105" y="2180602"/>
                    <a:pt x="1446" y="2181378"/>
                    <a:pt x="2609" y="2181157"/>
                  </a:cubicBezTo>
                  <a:cubicBezTo>
                    <a:pt x="85592" y="2165368"/>
                    <a:pt x="168630" y="2195171"/>
                    <a:pt x="251835" y="2184536"/>
                  </a:cubicBezTo>
                  <a:cubicBezTo>
                    <a:pt x="312493" y="2176780"/>
                    <a:pt x="366283" y="2144650"/>
                    <a:pt x="406555" y="2099282"/>
                  </a:cubicBezTo>
                  <a:cubicBezTo>
                    <a:pt x="447548" y="2053082"/>
                    <a:pt x="475080" y="1995359"/>
                    <a:pt x="488874" y="1935366"/>
                  </a:cubicBezTo>
                  <a:cubicBezTo>
                    <a:pt x="503332" y="1872491"/>
                    <a:pt x="499122" y="1807290"/>
                    <a:pt x="508871" y="1743696"/>
                  </a:cubicBezTo>
                  <a:cubicBezTo>
                    <a:pt x="518621" y="1680101"/>
                    <a:pt x="549089" y="1612297"/>
                    <a:pt x="618832" y="1592299"/>
                  </a:cubicBezTo>
                  <a:cubicBezTo>
                    <a:pt x="690182" y="1571803"/>
                    <a:pt x="767237" y="1602547"/>
                    <a:pt x="836427" y="1618667"/>
                  </a:cubicBezTo>
                  <a:cubicBezTo>
                    <a:pt x="900021" y="1633458"/>
                    <a:pt x="962341" y="1636173"/>
                    <a:pt x="1024772" y="1614346"/>
                  </a:cubicBezTo>
                  <a:cubicBezTo>
                    <a:pt x="1082606" y="1594127"/>
                    <a:pt x="1134678" y="1557289"/>
                    <a:pt x="1172790" y="1509261"/>
                  </a:cubicBezTo>
                  <a:cubicBezTo>
                    <a:pt x="1212177" y="1459626"/>
                    <a:pt x="1231897" y="1401239"/>
                    <a:pt x="1237382" y="1338586"/>
                  </a:cubicBezTo>
                  <a:cubicBezTo>
                    <a:pt x="1243586" y="1267846"/>
                    <a:pt x="1235110" y="1196884"/>
                    <a:pt x="1239044" y="1126088"/>
                  </a:cubicBezTo>
                  <a:cubicBezTo>
                    <a:pt x="1243253" y="1050861"/>
                    <a:pt x="1266021" y="979455"/>
                    <a:pt x="1327344" y="931538"/>
                  </a:cubicBezTo>
                  <a:cubicBezTo>
                    <a:pt x="1391936" y="881072"/>
                    <a:pt x="1479461" y="858138"/>
                    <a:pt x="1559619" y="849331"/>
                  </a:cubicBezTo>
                  <a:cubicBezTo>
                    <a:pt x="1644873" y="839913"/>
                    <a:pt x="1729019" y="850715"/>
                    <a:pt x="1811393" y="873483"/>
                  </a:cubicBezTo>
                  <a:cubicBezTo>
                    <a:pt x="1891274" y="895530"/>
                    <a:pt x="1968828" y="925666"/>
                    <a:pt x="2049595" y="944611"/>
                  </a:cubicBezTo>
                  <a:cubicBezTo>
                    <a:pt x="2209190" y="982114"/>
                    <a:pt x="2377593" y="967767"/>
                    <a:pt x="2532369" y="916138"/>
                  </a:cubicBezTo>
                  <a:cubicBezTo>
                    <a:pt x="2602722" y="892650"/>
                    <a:pt x="2671634" y="861462"/>
                    <a:pt x="2730021" y="815041"/>
                  </a:cubicBezTo>
                  <a:cubicBezTo>
                    <a:pt x="2781429" y="774214"/>
                    <a:pt x="2822699" y="722142"/>
                    <a:pt x="2853443" y="664308"/>
                  </a:cubicBezTo>
                  <a:cubicBezTo>
                    <a:pt x="2916040" y="546648"/>
                    <a:pt x="2937091" y="411260"/>
                    <a:pt x="2949112" y="280083"/>
                  </a:cubicBezTo>
                  <a:cubicBezTo>
                    <a:pt x="2952214" y="246126"/>
                    <a:pt x="2954651" y="212113"/>
                    <a:pt x="2956867" y="178100"/>
                  </a:cubicBezTo>
                  <a:cubicBezTo>
                    <a:pt x="2957033" y="175441"/>
                    <a:pt x="2952879" y="175441"/>
                    <a:pt x="2952712" y="17810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6" name="Google Shape;246;p1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Spline Sans"/>
              <a:buNone/>
              <a:defRPr>
                <a:latin typeface="Spline Sans"/>
                <a:ea typeface="Spline Sans"/>
                <a:cs typeface="Spline Sans"/>
                <a:sym typeface="Splin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Spline Sans"/>
              <a:buNone/>
              <a:defRPr>
                <a:latin typeface="Spline Sans"/>
                <a:ea typeface="Spline Sans"/>
                <a:cs typeface="Spline Sans"/>
                <a:sym typeface="Splin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Spline Sans"/>
              <a:buNone/>
              <a:defRPr>
                <a:latin typeface="Spline Sans"/>
                <a:ea typeface="Spline Sans"/>
                <a:cs typeface="Spline Sans"/>
                <a:sym typeface="Splin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Spline Sans"/>
              <a:buNone/>
              <a:defRPr>
                <a:latin typeface="Spline Sans"/>
                <a:ea typeface="Spline Sans"/>
                <a:cs typeface="Spline Sans"/>
                <a:sym typeface="Splin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Spline Sans"/>
              <a:buNone/>
              <a:defRPr>
                <a:latin typeface="Spline Sans"/>
                <a:ea typeface="Spline Sans"/>
                <a:cs typeface="Spline Sans"/>
                <a:sym typeface="Splin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Spline Sans"/>
              <a:buNone/>
              <a:defRPr>
                <a:latin typeface="Spline Sans"/>
                <a:ea typeface="Spline Sans"/>
                <a:cs typeface="Spline Sans"/>
                <a:sym typeface="Splin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Spline Sans"/>
              <a:buNone/>
              <a:defRPr>
                <a:latin typeface="Spline Sans"/>
                <a:ea typeface="Spline Sans"/>
                <a:cs typeface="Spline Sans"/>
                <a:sym typeface="Splin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Spline Sans"/>
              <a:buNone/>
              <a:defRPr>
                <a:latin typeface="Spline Sans"/>
                <a:ea typeface="Spline Sans"/>
                <a:cs typeface="Spline Sans"/>
                <a:sym typeface="Spline Sans"/>
              </a:defRPr>
            </a:lvl9pPr>
          </a:lstStyle>
          <a:p/>
        </p:txBody>
      </p:sp>
      <p:sp>
        <p:nvSpPr>
          <p:cNvPr id="247" name="Google Shape;247;p13"/>
          <p:cNvSpPr txBox="1"/>
          <p:nvPr>
            <p:ph hasCustomPrompt="1" idx="2" type="title"/>
          </p:nvPr>
        </p:nvSpPr>
        <p:spPr>
          <a:xfrm>
            <a:off x="1695875" y="1555308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Spline Sans"/>
              <a:buNone/>
              <a:defRPr sz="3000">
                <a:latin typeface="Spline Sans"/>
                <a:ea typeface="Spline Sans"/>
                <a:cs typeface="Spline Sans"/>
                <a:sym typeface="Splin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Spline Sans"/>
              <a:buNone/>
              <a:defRPr sz="3000">
                <a:latin typeface="Spline Sans"/>
                <a:ea typeface="Spline Sans"/>
                <a:cs typeface="Spline Sans"/>
                <a:sym typeface="Splin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Spline Sans"/>
              <a:buNone/>
              <a:defRPr sz="3000">
                <a:latin typeface="Spline Sans"/>
                <a:ea typeface="Spline Sans"/>
                <a:cs typeface="Spline Sans"/>
                <a:sym typeface="Splin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Spline Sans"/>
              <a:buNone/>
              <a:defRPr sz="3000">
                <a:latin typeface="Spline Sans"/>
                <a:ea typeface="Spline Sans"/>
                <a:cs typeface="Spline Sans"/>
                <a:sym typeface="Splin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Spline Sans"/>
              <a:buNone/>
              <a:defRPr sz="3000">
                <a:latin typeface="Spline Sans"/>
                <a:ea typeface="Spline Sans"/>
                <a:cs typeface="Spline Sans"/>
                <a:sym typeface="Splin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Spline Sans"/>
              <a:buNone/>
              <a:defRPr sz="3000">
                <a:latin typeface="Spline Sans"/>
                <a:ea typeface="Spline Sans"/>
                <a:cs typeface="Spline Sans"/>
                <a:sym typeface="Splin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Spline Sans"/>
              <a:buNone/>
              <a:defRPr sz="3000">
                <a:latin typeface="Spline Sans"/>
                <a:ea typeface="Spline Sans"/>
                <a:cs typeface="Spline Sans"/>
                <a:sym typeface="Splin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Spline Sans"/>
              <a:buNone/>
              <a:defRPr sz="3000">
                <a:latin typeface="Spline Sans"/>
                <a:ea typeface="Spline Sans"/>
                <a:cs typeface="Spline Sans"/>
                <a:sym typeface="Spline Sans"/>
              </a:defRPr>
            </a:lvl9pPr>
          </a:lstStyle>
          <a:p>
            <a:r>
              <a:t>xx%</a:t>
            </a:r>
          </a:p>
        </p:txBody>
      </p:sp>
      <p:sp>
        <p:nvSpPr>
          <p:cNvPr id="248" name="Google Shape;248;p13"/>
          <p:cNvSpPr txBox="1"/>
          <p:nvPr>
            <p:ph hasCustomPrompt="1" idx="3" type="title"/>
          </p:nvPr>
        </p:nvSpPr>
        <p:spPr>
          <a:xfrm>
            <a:off x="1695875" y="2850816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Spline Sans"/>
              <a:buNone/>
              <a:defRPr sz="3000">
                <a:latin typeface="Spline Sans"/>
                <a:ea typeface="Spline Sans"/>
                <a:cs typeface="Spline Sans"/>
                <a:sym typeface="Splin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Spline Sans"/>
              <a:buNone/>
              <a:defRPr sz="3000">
                <a:latin typeface="Spline Sans"/>
                <a:ea typeface="Spline Sans"/>
                <a:cs typeface="Spline Sans"/>
                <a:sym typeface="Splin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Spline Sans"/>
              <a:buNone/>
              <a:defRPr sz="3000">
                <a:latin typeface="Spline Sans"/>
                <a:ea typeface="Spline Sans"/>
                <a:cs typeface="Spline Sans"/>
                <a:sym typeface="Splin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Spline Sans"/>
              <a:buNone/>
              <a:defRPr sz="3000">
                <a:latin typeface="Spline Sans"/>
                <a:ea typeface="Spline Sans"/>
                <a:cs typeface="Spline Sans"/>
                <a:sym typeface="Splin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Spline Sans"/>
              <a:buNone/>
              <a:defRPr sz="3000">
                <a:latin typeface="Spline Sans"/>
                <a:ea typeface="Spline Sans"/>
                <a:cs typeface="Spline Sans"/>
                <a:sym typeface="Splin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Spline Sans"/>
              <a:buNone/>
              <a:defRPr sz="3000">
                <a:latin typeface="Spline Sans"/>
                <a:ea typeface="Spline Sans"/>
                <a:cs typeface="Spline Sans"/>
                <a:sym typeface="Splin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Spline Sans"/>
              <a:buNone/>
              <a:defRPr sz="3000">
                <a:latin typeface="Spline Sans"/>
                <a:ea typeface="Spline Sans"/>
                <a:cs typeface="Spline Sans"/>
                <a:sym typeface="Splin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Spline Sans"/>
              <a:buNone/>
              <a:defRPr sz="3000">
                <a:latin typeface="Spline Sans"/>
                <a:ea typeface="Spline Sans"/>
                <a:cs typeface="Spline Sans"/>
                <a:sym typeface="Spline Sans"/>
              </a:defRPr>
            </a:lvl9pPr>
          </a:lstStyle>
          <a:p>
            <a:r>
              <a:t>xx%</a:t>
            </a:r>
          </a:p>
        </p:txBody>
      </p:sp>
      <p:sp>
        <p:nvSpPr>
          <p:cNvPr id="249" name="Google Shape;249;p13"/>
          <p:cNvSpPr txBox="1"/>
          <p:nvPr>
            <p:ph hasCustomPrompt="1" idx="4" type="title"/>
          </p:nvPr>
        </p:nvSpPr>
        <p:spPr>
          <a:xfrm>
            <a:off x="4204650" y="1555308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Spline Sans"/>
              <a:buNone/>
              <a:defRPr sz="3000">
                <a:latin typeface="Spline Sans"/>
                <a:ea typeface="Spline Sans"/>
                <a:cs typeface="Spline Sans"/>
                <a:sym typeface="Splin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Spline Sans"/>
              <a:buNone/>
              <a:defRPr sz="3000">
                <a:latin typeface="Spline Sans"/>
                <a:ea typeface="Spline Sans"/>
                <a:cs typeface="Spline Sans"/>
                <a:sym typeface="Splin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Spline Sans"/>
              <a:buNone/>
              <a:defRPr sz="3000">
                <a:latin typeface="Spline Sans"/>
                <a:ea typeface="Spline Sans"/>
                <a:cs typeface="Spline Sans"/>
                <a:sym typeface="Splin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Spline Sans"/>
              <a:buNone/>
              <a:defRPr sz="3000">
                <a:latin typeface="Spline Sans"/>
                <a:ea typeface="Spline Sans"/>
                <a:cs typeface="Spline Sans"/>
                <a:sym typeface="Splin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Spline Sans"/>
              <a:buNone/>
              <a:defRPr sz="3000">
                <a:latin typeface="Spline Sans"/>
                <a:ea typeface="Spline Sans"/>
                <a:cs typeface="Spline Sans"/>
                <a:sym typeface="Splin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Spline Sans"/>
              <a:buNone/>
              <a:defRPr sz="3000">
                <a:latin typeface="Spline Sans"/>
                <a:ea typeface="Spline Sans"/>
                <a:cs typeface="Spline Sans"/>
                <a:sym typeface="Splin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Spline Sans"/>
              <a:buNone/>
              <a:defRPr sz="3000">
                <a:latin typeface="Spline Sans"/>
                <a:ea typeface="Spline Sans"/>
                <a:cs typeface="Spline Sans"/>
                <a:sym typeface="Splin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Spline Sans"/>
              <a:buNone/>
              <a:defRPr sz="3000">
                <a:latin typeface="Spline Sans"/>
                <a:ea typeface="Spline Sans"/>
                <a:cs typeface="Spline Sans"/>
                <a:sym typeface="Spline Sans"/>
              </a:defRPr>
            </a:lvl9pPr>
          </a:lstStyle>
          <a:p>
            <a:r>
              <a:t>xx%</a:t>
            </a:r>
          </a:p>
        </p:txBody>
      </p:sp>
      <p:sp>
        <p:nvSpPr>
          <p:cNvPr id="250" name="Google Shape;250;p13"/>
          <p:cNvSpPr txBox="1"/>
          <p:nvPr>
            <p:ph hasCustomPrompt="1" idx="5" type="title"/>
          </p:nvPr>
        </p:nvSpPr>
        <p:spPr>
          <a:xfrm>
            <a:off x="4204650" y="2850816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Spline Sans"/>
              <a:buNone/>
              <a:defRPr sz="3000">
                <a:latin typeface="Spline Sans"/>
                <a:ea typeface="Spline Sans"/>
                <a:cs typeface="Spline Sans"/>
                <a:sym typeface="Splin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Spline Sans"/>
              <a:buNone/>
              <a:defRPr sz="3000">
                <a:latin typeface="Spline Sans"/>
                <a:ea typeface="Spline Sans"/>
                <a:cs typeface="Spline Sans"/>
                <a:sym typeface="Splin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Spline Sans"/>
              <a:buNone/>
              <a:defRPr sz="3000">
                <a:latin typeface="Spline Sans"/>
                <a:ea typeface="Spline Sans"/>
                <a:cs typeface="Spline Sans"/>
                <a:sym typeface="Splin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Spline Sans"/>
              <a:buNone/>
              <a:defRPr sz="3000">
                <a:latin typeface="Spline Sans"/>
                <a:ea typeface="Spline Sans"/>
                <a:cs typeface="Spline Sans"/>
                <a:sym typeface="Splin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Spline Sans"/>
              <a:buNone/>
              <a:defRPr sz="3000">
                <a:latin typeface="Spline Sans"/>
                <a:ea typeface="Spline Sans"/>
                <a:cs typeface="Spline Sans"/>
                <a:sym typeface="Splin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Spline Sans"/>
              <a:buNone/>
              <a:defRPr sz="3000">
                <a:latin typeface="Spline Sans"/>
                <a:ea typeface="Spline Sans"/>
                <a:cs typeface="Spline Sans"/>
                <a:sym typeface="Splin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Spline Sans"/>
              <a:buNone/>
              <a:defRPr sz="3000">
                <a:latin typeface="Spline Sans"/>
                <a:ea typeface="Spline Sans"/>
                <a:cs typeface="Spline Sans"/>
                <a:sym typeface="Splin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Spline Sans"/>
              <a:buNone/>
              <a:defRPr sz="3000">
                <a:latin typeface="Spline Sans"/>
                <a:ea typeface="Spline Sans"/>
                <a:cs typeface="Spline Sans"/>
                <a:sym typeface="Spline Sans"/>
              </a:defRPr>
            </a:lvl9pPr>
          </a:lstStyle>
          <a:p>
            <a:r>
              <a:t>xx%</a:t>
            </a:r>
          </a:p>
        </p:txBody>
      </p:sp>
      <p:sp>
        <p:nvSpPr>
          <p:cNvPr id="251" name="Google Shape;251;p13"/>
          <p:cNvSpPr txBox="1"/>
          <p:nvPr>
            <p:ph hasCustomPrompt="1" idx="6" type="title"/>
          </p:nvPr>
        </p:nvSpPr>
        <p:spPr>
          <a:xfrm>
            <a:off x="6713425" y="1555308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Spline Sans"/>
              <a:buNone/>
              <a:defRPr sz="3000">
                <a:latin typeface="Spline Sans"/>
                <a:ea typeface="Spline Sans"/>
                <a:cs typeface="Spline Sans"/>
                <a:sym typeface="Splin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Spline Sans"/>
              <a:buNone/>
              <a:defRPr sz="3000">
                <a:latin typeface="Spline Sans"/>
                <a:ea typeface="Spline Sans"/>
                <a:cs typeface="Spline Sans"/>
                <a:sym typeface="Splin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Spline Sans"/>
              <a:buNone/>
              <a:defRPr sz="3000">
                <a:latin typeface="Spline Sans"/>
                <a:ea typeface="Spline Sans"/>
                <a:cs typeface="Spline Sans"/>
                <a:sym typeface="Splin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Spline Sans"/>
              <a:buNone/>
              <a:defRPr sz="3000">
                <a:latin typeface="Spline Sans"/>
                <a:ea typeface="Spline Sans"/>
                <a:cs typeface="Spline Sans"/>
                <a:sym typeface="Splin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Spline Sans"/>
              <a:buNone/>
              <a:defRPr sz="3000">
                <a:latin typeface="Spline Sans"/>
                <a:ea typeface="Spline Sans"/>
                <a:cs typeface="Spline Sans"/>
                <a:sym typeface="Splin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Spline Sans"/>
              <a:buNone/>
              <a:defRPr sz="3000">
                <a:latin typeface="Spline Sans"/>
                <a:ea typeface="Spline Sans"/>
                <a:cs typeface="Spline Sans"/>
                <a:sym typeface="Splin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Spline Sans"/>
              <a:buNone/>
              <a:defRPr sz="3000">
                <a:latin typeface="Spline Sans"/>
                <a:ea typeface="Spline Sans"/>
                <a:cs typeface="Spline Sans"/>
                <a:sym typeface="Splin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Spline Sans"/>
              <a:buNone/>
              <a:defRPr sz="3000">
                <a:latin typeface="Spline Sans"/>
                <a:ea typeface="Spline Sans"/>
                <a:cs typeface="Spline Sans"/>
                <a:sym typeface="Spline Sans"/>
              </a:defRPr>
            </a:lvl9pPr>
          </a:lstStyle>
          <a:p>
            <a:r>
              <a:t>xx%</a:t>
            </a:r>
          </a:p>
        </p:txBody>
      </p:sp>
      <p:sp>
        <p:nvSpPr>
          <p:cNvPr id="252" name="Google Shape;252;p13"/>
          <p:cNvSpPr txBox="1"/>
          <p:nvPr>
            <p:ph hasCustomPrompt="1" idx="7" type="title"/>
          </p:nvPr>
        </p:nvSpPr>
        <p:spPr>
          <a:xfrm>
            <a:off x="6713425" y="2850816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Spline Sans"/>
              <a:buNone/>
              <a:defRPr sz="3000">
                <a:latin typeface="Spline Sans"/>
                <a:ea typeface="Spline Sans"/>
                <a:cs typeface="Spline Sans"/>
                <a:sym typeface="Splin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Spline Sans"/>
              <a:buNone/>
              <a:defRPr sz="3000">
                <a:latin typeface="Spline Sans"/>
                <a:ea typeface="Spline Sans"/>
                <a:cs typeface="Spline Sans"/>
                <a:sym typeface="Splin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Spline Sans"/>
              <a:buNone/>
              <a:defRPr sz="3000">
                <a:latin typeface="Spline Sans"/>
                <a:ea typeface="Spline Sans"/>
                <a:cs typeface="Spline Sans"/>
                <a:sym typeface="Splin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Spline Sans"/>
              <a:buNone/>
              <a:defRPr sz="3000">
                <a:latin typeface="Spline Sans"/>
                <a:ea typeface="Spline Sans"/>
                <a:cs typeface="Spline Sans"/>
                <a:sym typeface="Splin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Spline Sans"/>
              <a:buNone/>
              <a:defRPr sz="3000">
                <a:latin typeface="Spline Sans"/>
                <a:ea typeface="Spline Sans"/>
                <a:cs typeface="Spline Sans"/>
                <a:sym typeface="Splin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Spline Sans"/>
              <a:buNone/>
              <a:defRPr sz="3000">
                <a:latin typeface="Spline Sans"/>
                <a:ea typeface="Spline Sans"/>
                <a:cs typeface="Spline Sans"/>
                <a:sym typeface="Splin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Spline Sans"/>
              <a:buNone/>
              <a:defRPr sz="3000">
                <a:latin typeface="Spline Sans"/>
                <a:ea typeface="Spline Sans"/>
                <a:cs typeface="Spline Sans"/>
                <a:sym typeface="Splin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Spline Sans"/>
              <a:buNone/>
              <a:defRPr sz="3000">
                <a:latin typeface="Spline Sans"/>
                <a:ea typeface="Spline Sans"/>
                <a:cs typeface="Spline Sans"/>
                <a:sym typeface="Spline Sans"/>
              </a:defRPr>
            </a:lvl9pPr>
          </a:lstStyle>
          <a:p>
            <a:r>
              <a:t>xx%</a:t>
            </a:r>
          </a:p>
        </p:txBody>
      </p:sp>
      <p:sp>
        <p:nvSpPr>
          <p:cNvPr id="253" name="Google Shape;253;p13"/>
          <p:cNvSpPr txBox="1"/>
          <p:nvPr>
            <p:ph idx="1" type="subTitle"/>
          </p:nvPr>
        </p:nvSpPr>
        <p:spPr>
          <a:xfrm>
            <a:off x="910475" y="1926700"/>
            <a:ext cx="2305500" cy="7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sz="2000">
                <a:solidFill>
                  <a:schemeClr val="dk1"/>
                </a:solidFill>
                <a:latin typeface="Spline Sans"/>
                <a:ea typeface="Spline Sans"/>
                <a:cs typeface="Spline Sans"/>
                <a:sym typeface="Spline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b="1" sz="2400">
                <a:latin typeface="Spline Sans"/>
                <a:ea typeface="Spline Sans"/>
                <a:cs typeface="Spline Sans"/>
                <a:sym typeface="Spline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b="1" sz="2400">
                <a:latin typeface="Spline Sans"/>
                <a:ea typeface="Spline Sans"/>
                <a:cs typeface="Spline Sans"/>
                <a:sym typeface="Spline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b="1" sz="2400">
                <a:latin typeface="Spline Sans"/>
                <a:ea typeface="Spline Sans"/>
                <a:cs typeface="Spline Sans"/>
                <a:sym typeface="Spline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b="1" sz="2400">
                <a:latin typeface="Spline Sans"/>
                <a:ea typeface="Spline Sans"/>
                <a:cs typeface="Spline Sans"/>
                <a:sym typeface="Spline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b="1" sz="2400">
                <a:latin typeface="Spline Sans"/>
                <a:ea typeface="Spline Sans"/>
                <a:cs typeface="Spline Sans"/>
                <a:sym typeface="Spline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b="1" sz="2400">
                <a:latin typeface="Spline Sans"/>
                <a:ea typeface="Spline Sans"/>
                <a:cs typeface="Spline Sans"/>
                <a:sym typeface="Spline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b="1" sz="2400">
                <a:latin typeface="Spline Sans"/>
                <a:ea typeface="Spline Sans"/>
                <a:cs typeface="Spline Sans"/>
                <a:sym typeface="Spline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b="1" sz="2400">
                <a:latin typeface="Spline Sans"/>
                <a:ea typeface="Spline Sans"/>
                <a:cs typeface="Spline Sans"/>
                <a:sym typeface="Spline Sans"/>
              </a:defRPr>
            </a:lvl9pPr>
          </a:lstStyle>
          <a:p/>
        </p:txBody>
      </p:sp>
      <p:sp>
        <p:nvSpPr>
          <p:cNvPr id="254" name="Google Shape;254;p13"/>
          <p:cNvSpPr txBox="1"/>
          <p:nvPr>
            <p:ph idx="8" type="subTitle"/>
          </p:nvPr>
        </p:nvSpPr>
        <p:spPr>
          <a:xfrm>
            <a:off x="3419250" y="1926700"/>
            <a:ext cx="2305500" cy="7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sz="2000">
                <a:solidFill>
                  <a:schemeClr val="dk1"/>
                </a:solidFill>
                <a:latin typeface="Spline Sans"/>
                <a:ea typeface="Spline Sans"/>
                <a:cs typeface="Spline Sans"/>
                <a:sym typeface="Spline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b="1" sz="2400">
                <a:latin typeface="Spline Sans"/>
                <a:ea typeface="Spline Sans"/>
                <a:cs typeface="Spline Sans"/>
                <a:sym typeface="Spline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b="1" sz="2400">
                <a:latin typeface="Spline Sans"/>
                <a:ea typeface="Spline Sans"/>
                <a:cs typeface="Spline Sans"/>
                <a:sym typeface="Spline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b="1" sz="2400">
                <a:latin typeface="Spline Sans"/>
                <a:ea typeface="Spline Sans"/>
                <a:cs typeface="Spline Sans"/>
                <a:sym typeface="Spline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b="1" sz="2400">
                <a:latin typeface="Spline Sans"/>
                <a:ea typeface="Spline Sans"/>
                <a:cs typeface="Spline Sans"/>
                <a:sym typeface="Spline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b="1" sz="2400">
                <a:latin typeface="Spline Sans"/>
                <a:ea typeface="Spline Sans"/>
                <a:cs typeface="Spline Sans"/>
                <a:sym typeface="Spline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b="1" sz="2400">
                <a:latin typeface="Spline Sans"/>
                <a:ea typeface="Spline Sans"/>
                <a:cs typeface="Spline Sans"/>
                <a:sym typeface="Spline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b="1" sz="2400">
                <a:latin typeface="Spline Sans"/>
                <a:ea typeface="Spline Sans"/>
                <a:cs typeface="Spline Sans"/>
                <a:sym typeface="Spline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b="1" sz="2400">
                <a:latin typeface="Spline Sans"/>
                <a:ea typeface="Spline Sans"/>
                <a:cs typeface="Spline Sans"/>
                <a:sym typeface="Spline Sans"/>
              </a:defRPr>
            </a:lvl9pPr>
          </a:lstStyle>
          <a:p/>
        </p:txBody>
      </p:sp>
      <p:sp>
        <p:nvSpPr>
          <p:cNvPr id="255" name="Google Shape;255;p13"/>
          <p:cNvSpPr txBox="1"/>
          <p:nvPr>
            <p:ph idx="9" type="subTitle"/>
          </p:nvPr>
        </p:nvSpPr>
        <p:spPr>
          <a:xfrm>
            <a:off x="5928025" y="1926700"/>
            <a:ext cx="2305500" cy="7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sz="2000">
                <a:solidFill>
                  <a:schemeClr val="dk1"/>
                </a:solidFill>
                <a:latin typeface="Spline Sans"/>
                <a:ea typeface="Spline Sans"/>
                <a:cs typeface="Spline Sans"/>
                <a:sym typeface="Spline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b="1" sz="2400">
                <a:latin typeface="Spline Sans"/>
                <a:ea typeface="Spline Sans"/>
                <a:cs typeface="Spline Sans"/>
                <a:sym typeface="Spline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b="1" sz="2400">
                <a:latin typeface="Spline Sans"/>
                <a:ea typeface="Spline Sans"/>
                <a:cs typeface="Spline Sans"/>
                <a:sym typeface="Spline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b="1" sz="2400">
                <a:latin typeface="Spline Sans"/>
                <a:ea typeface="Spline Sans"/>
                <a:cs typeface="Spline Sans"/>
                <a:sym typeface="Spline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b="1" sz="2400">
                <a:latin typeface="Spline Sans"/>
                <a:ea typeface="Spline Sans"/>
                <a:cs typeface="Spline Sans"/>
                <a:sym typeface="Spline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b="1" sz="2400">
                <a:latin typeface="Spline Sans"/>
                <a:ea typeface="Spline Sans"/>
                <a:cs typeface="Spline Sans"/>
                <a:sym typeface="Spline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b="1" sz="2400">
                <a:latin typeface="Spline Sans"/>
                <a:ea typeface="Spline Sans"/>
                <a:cs typeface="Spline Sans"/>
                <a:sym typeface="Spline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b="1" sz="2400">
                <a:latin typeface="Spline Sans"/>
                <a:ea typeface="Spline Sans"/>
                <a:cs typeface="Spline Sans"/>
                <a:sym typeface="Spline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b="1" sz="2400">
                <a:latin typeface="Spline Sans"/>
                <a:ea typeface="Spline Sans"/>
                <a:cs typeface="Spline Sans"/>
                <a:sym typeface="Spline Sans"/>
              </a:defRPr>
            </a:lvl9pPr>
          </a:lstStyle>
          <a:p/>
        </p:txBody>
      </p:sp>
      <p:sp>
        <p:nvSpPr>
          <p:cNvPr id="256" name="Google Shape;256;p13"/>
          <p:cNvSpPr txBox="1"/>
          <p:nvPr>
            <p:ph idx="13" type="subTitle"/>
          </p:nvPr>
        </p:nvSpPr>
        <p:spPr>
          <a:xfrm>
            <a:off x="910475" y="3222225"/>
            <a:ext cx="2305500" cy="7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sz="2000">
                <a:solidFill>
                  <a:schemeClr val="dk1"/>
                </a:solidFill>
                <a:latin typeface="Spline Sans"/>
                <a:ea typeface="Spline Sans"/>
                <a:cs typeface="Spline Sans"/>
                <a:sym typeface="Spline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b="1" sz="2400">
                <a:latin typeface="Spline Sans"/>
                <a:ea typeface="Spline Sans"/>
                <a:cs typeface="Spline Sans"/>
                <a:sym typeface="Spline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b="1" sz="2400">
                <a:latin typeface="Spline Sans"/>
                <a:ea typeface="Spline Sans"/>
                <a:cs typeface="Spline Sans"/>
                <a:sym typeface="Spline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b="1" sz="2400">
                <a:latin typeface="Spline Sans"/>
                <a:ea typeface="Spline Sans"/>
                <a:cs typeface="Spline Sans"/>
                <a:sym typeface="Spline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b="1" sz="2400">
                <a:latin typeface="Spline Sans"/>
                <a:ea typeface="Spline Sans"/>
                <a:cs typeface="Spline Sans"/>
                <a:sym typeface="Spline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b="1" sz="2400">
                <a:latin typeface="Spline Sans"/>
                <a:ea typeface="Spline Sans"/>
                <a:cs typeface="Spline Sans"/>
                <a:sym typeface="Spline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b="1" sz="2400">
                <a:latin typeface="Spline Sans"/>
                <a:ea typeface="Spline Sans"/>
                <a:cs typeface="Spline Sans"/>
                <a:sym typeface="Spline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b="1" sz="2400">
                <a:latin typeface="Spline Sans"/>
                <a:ea typeface="Spline Sans"/>
                <a:cs typeface="Spline Sans"/>
                <a:sym typeface="Spline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b="1" sz="2400">
                <a:latin typeface="Spline Sans"/>
                <a:ea typeface="Spline Sans"/>
                <a:cs typeface="Spline Sans"/>
                <a:sym typeface="Spline Sans"/>
              </a:defRPr>
            </a:lvl9pPr>
          </a:lstStyle>
          <a:p/>
        </p:txBody>
      </p:sp>
      <p:sp>
        <p:nvSpPr>
          <p:cNvPr id="257" name="Google Shape;257;p13"/>
          <p:cNvSpPr txBox="1"/>
          <p:nvPr>
            <p:ph idx="14" type="subTitle"/>
          </p:nvPr>
        </p:nvSpPr>
        <p:spPr>
          <a:xfrm>
            <a:off x="3419250" y="3222225"/>
            <a:ext cx="2305500" cy="7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sz="2000">
                <a:solidFill>
                  <a:schemeClr val="dk1"/>
                </a:solidFill>
                <a:latin typeface="Spline Sans"/>
                <a:ea typeface="Spline Sans"/>
                <a:cs typeface="Spline Sans"/>
                <a:sym typeface="Spline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b="1" sz="2400">
                <a:latin typeface="Spline Sans"/>
                <a:ea typeface="Spline Sans"/>
                <a:cs typeface="Spline Sans"/>
                <a:sym typeface="Spline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b="1" sz="2400">
                <a:latin typeface="Spline Sans"/>
                <a:ea typeface="Spline Sans"/>
                <a:cs typeface="Spline Sans"/>
                <a:sym typeface="Spline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b="1" sz="2400">
                <a:latin typeface="Spline Sans"/>
                <a:ea typeface="Spline Sans"/>
                <a:cs typeface="Spline Sans"/>
                <a:sym typeface="Spline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b="1" sz="2400">
                <a:latin typeface="Spline Sans"/>
                <a:ea typeface="Spline Sans"/>
                <a:cs typeface="Spline Sans"/>
                <a:sym typeface="Spline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b="1" sz="2400">
                <a:latin typeface="Spline Sans"/>
                <a:ea typeface="Spline Sans"/>
                <a:cs typeface="Spline Sans"/>
                <a:sym typeface="Spline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b="1" sz="2400">
                <a:latin typeface="Spline Sans"/>
                <a:ea typeface="Spline Sans"/>
                <a:cs typeface="Spline Sans"/>
                <a:sym typeface="Spline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b="1" sz="2400">
                <a:latin typeface="Spline Sans"/>
                <a:ea typeface="Spline Sans"/>
                <a:cs typeface="Spline Sans"/>
                <a:sym typeface="Spline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b="1" sz="2400">
                <a:latin typeface="Spline Sans"/>
                <a:ea typeface="Spline Sans"/>
                <a:cs typeface="Spline Sans"/>
                <a:sym typeface="Spline Sans"/>
              </a:defRPr>
            </a:lvl9pPr>
          </a:lstStyle>
          <a:p/>
        </p:txBody>
      </p:sp>
      <p:sp>
        <p:nvSpPr>
          <p:cNvPr id="258" name="Google Shape;258;p13"/>
          <p:cNvSpPr txBox="1"/>
          <p:nvPr>
            <p:ph idx="15" type="subTitle"/>
          </p:nvPr>
        </p:nvSpPr>
        <p:spPr>
          <a:xfrm>
            <a:off x="5928025" y="3222225"/>
            <a:ext cx="2305500" cy="7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sz="2000">
                <a:solidFill>
                  <a:schemeClr val="dk1"/>
                </a:solidFill>
                <a:latin typeface="Spline Sans"/>
                <a:ea typeface="Spline Sans"/>
                <a:cs typeface="Spline Sans"/>
                <a:sym typeface="Spline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b="1" sz="2400">
                <a:latin typeface="Spline Sans"/>
                <a:ea typeface="Spline Sans"/>
                <a:cs typeface="Spline Sans"/>
                <a:sym typeface="Spline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b="1" sz="2400">
                <a:latin typeface="Spline Sans"/>
                <a:ea typeface="Spline Sans"/>
                <a:cs typeface="Spline Sans"/>
                <a:sym typeface="Spline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b="1" sz="2400">
                <a:latin typeface="Spline Sans"/>
                <a:ea typeface="Spline Sans"/>
                <a:cs typeface="Spline Sans"/>
                <a:sym typeface="Spline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b="1" sz="2400">
                <a:latin typeface="Spline Sans"/>
                <a:ea typeface="Spline Sans"/>
                <a:cs typeface="Spline Sans"/>
                <a:sym typeface="Spline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b="1" sz="2400">
                <a:latin typeface="Spline Sans"/>
                <a:ea typeface="Spline Sans"/>
                <a:cs typeface="Spline Sans"/>
                <a:sym typeface="Spline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b="1" sz="2400">
                <a:latin typeface="Spline Sans"/>
                <a:ea typeface="Spline Sans"/>
                <a:cs typeface="Spline Sans"/>
                <a:sym typeface="Spline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b="1" sz="2400">
                <a:latin typeface="Spline Sans"/>
                <a:ea typeface="Spline Sans"/>
                <a:cs typeface="Spline Sans"/>
                <a:sym typeface="Spline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b="1" sz="2400">
                <a:latin typeface="Spline Sans"/>
                <a:ea typeface="Spline Sans"/>
                <a:cs typeface="Spline Sans"/>
                <a:sym typeface="Spline Sans"/>
              </a:defRPr>
            </a:lvl9pPr>
          </a:lstStyle>
          <a:p/>
        </p:txBody>
      </p:sp>
      <p:grpSp>
        <p:nvGrpSpPr>
          <p:cNvPr id="259" name="Google Shape;259;p13"/>
          <p:cNvGrpSpPr/>
          <p:nvPr/>
        </p:nvGrpSpPr>
        <p:grpSpPr>
          <a:xfrm>
            <a:off x="260448" y="204608"/>
            <a:ext cx="8644118" cy="4744034"/>
            <a:chOff x="260448" y="204608"/>
            <a:chExt cx="8644118" cy="4744034"/>
          </a:xfrm>
        </p:grpSpPr>
        <p:sp>
          <p:nvSpPr>
            <p:cNvPr id="260" name="Google Shape;260;p13"/>
            <p:cNvSpPr/>
            <p:nvPr/>
          </p:nvSpPr>
          <p:spPr>
            <a:xfrm>
              <a:off x="8611661" y="730414"/>
              <a:ext cx="143975" cy="143975"/>
            </a:xfrm>
            <a:custGeom>
              <a:rect b="b" l="l" r="r" t="t"/>
              <a:pathLst>
                <a:path extrusionOk="0" h="116109" w="116109">
                  <a:moveTo>
                    <a:pt x="58055" y="116110"/>
                  </a:moveTo>
                  <a:cubicBezTo>
                    <a:pt x="26036" y="116110"/>
                    <a:pt x="0" y="90074"/>
                    <a:pt x="0" y="58055"/>
                  </a:cubicBezTo>
                  <a:cubicBezTo>
                    <a:pt x="0" y="26036"/>
                    <a:pt x="26036" y="0"/>
                    <a:pt x="58055" y="0"/>
                  </a:cubicBezTo>
                  <a:cubicBezTo>
                    <a:pt x="90073" y="0"/>
                    <a:pt x="116110" y="26036"/>
                    <a:pt x="116110" y="58055"/>
                  </a:cubicBezTo>
                  <a:cubicBezTo>
                    <a:pt x="116110" y="90074"/>
                    <a:pt x="90073" y="116110"/>
                    <a:pt x="58055" y="116110"/>
                  </a:cubicBezTo>
                  <a:close/>
                  <a:moveTo>
                    <a:pt x="58055" y="5540"/>
                  </a:moveTo>
                  <a:cubicBezTo>
                    <a:pt x="29083" y="5540"/>
                    <a:pt x="5540" y="29083"/>
                    <a:pt x="5540" y="58055"/>
                  </a:cubicBezTo>
                  <a:cubicBezTo>
                    <a:pt x="5540" y="87027"/>
                    <a:pt x="29083" y="110570"/>
                    <a:pt x="58055" y="110570"/>
                  </a:cubicBezTo>
                  <a:cubicBezTo>
                    <a:pt x="87027" y="110570"/>
                    <a:pt x="110570" y="87027"/>
                    <a:pt x="110570" y="58055"/>
                  </a:cubicBezTo>
                  <a:cubicBezTo>
                    <a:pt x="110570" y="29083"/>
                    <a:pt x="87027" y="5540"/>
                    <a:pt x="58055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Spline Sans"/>
                <a:ea typeface="Spline Sans"/>
                <a:cs typeface="Spline Sans"/>
                <a:sym typeface="Spline Sans"/>
              </a:endParaRPr>
            </a:p>
          </p:txBody>
        </p:sp>
        <p:sp>
          <p:nvSpPr>
            <p:cNvPr id="261" name="Google Shape;261;p13"/>
            <p:cNvSpPr/>
            <p:nvPr/>
          </p:nvSpPr>
          <p:spPr>
            <a:xfrm>
              <a:off x="8654534" y="530859"/>
              <a:ext cx="58249" cy="58249"/>
            </a:xfrm>
            <a:custGeom>
              <a:rect b="b" l="l" r="r" t="t"/>
              <a:pathLst>
                <a:path extrusionOk="0" h="46975" w="46975">
                  <a:moveTo>
                    <a:pt x="23488" y="46976"/>
                  </a:moveTo>
                  <a:cubicBezTo>
                    <a:pt x="10525" y="46976"/>
                    <a:pt x="0" y="36450"/>
                    <a:pt x="0" y="23488"/>
                  </a:cubicBezTo>
                  <a:cubicBezTo>
                    <a:pt x="0" y="10525"/>
                    <a:pt x="10525" y="0"/>
                    <a:pt x="23488" y="0"/>
                  </a:cubicBezTo>
                  <a:cubicBezTo>
                    <a:pt x="36451" y="0"/>
                    <a:pt x="46976" y="10525"/>
                    <a:pt x="46976" y="23488"/>
                  </a:cubicBezTo>
                  <a:cubicBezTo>
                    <a:pt x="46976" y="36450"/>
                    <a:pt x="36451" y="46976"/>
                    <a:pt x="23488" y="46976"/>
                  </a:cubicBezTo>
                  <a:close/>
                  <a:moveTo>
                    <a:pt x="23488" y="5540"/>
                  </a:moveTo>
                  <a:cubicBezTo>
                    <a:pt x="13572" y="5540"/>
                    <a:pt x="5540" y="13572"/>
                    <a:pt x="5540" y="23488"/>
                  </a:cubicBezTo>
                  <a:cubicBezTo>
                    <a:pt x="5540" y="33404"/>
                    <a:pt x="13572" y="41436"/>
                    <a:pt x="23488" y="41436"/>
                  </a:cubicBezTo>
                  <a:cubicBezTo>
                    <a:pt x="33404" y="41436"/>
                    <a:pt x="41436" y="33404"/>
                    <a:pt x="41436" y="23488"/>
                  </a:cubicBezTo>
                  <a:cubicBezTo>
                    <a:pt x="41436" y="13572"/>
                    <a:pt x="33348" y="5540"/>
                    <a:pt x="23488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Spline Sans"/>
                <a:ea typeface="Spline Sans"/>
                <a:cs typeface="Spline Sans"/>
                <a:sym typeface="Spline Sans"/>
              </a:endParaRPr>
            </a:p>
          </p:txBody>
        </p:sp>
        <p:sp>
          <p:nvSpPr>
            <p:cNvPr id="262" name="Google Shape;262;p13"/>
            <p:cNvSpPr/>
            <p:nvPr/>
          </p:nvSpPr>
          <p:spPr>
            <a:xfrm>
              <a:off x="620428" y="4763040"/>
              <a:ext cx="185602" cy="185602"/>
            </a:xfrm>
            <a:custGeom>
              <a:rect b="b" l="l" r="r" t="t"/>
              <a:pathLst>
                <a:path extrusionOk="0" h="149679" w="149679">
                  <a:moveTo>
                    <a:pt x="74840" y="149679"/>
                  </a:moveTo>
                  <a:cubicBezTo>
                    <a:pt x="33570" y="149679"/>
                    <a:pt x="0" y="116110"/>
                    <a:pt x="0" y="74840"/>
                  </a:cubicBezTo>
                  <a:cubicBezTo>
                    <a:pt x="0" y="33570"/>
                    <a:pt x="33570" y="0"/>
                    <a:pt x="74840" y="0"/>
                  </a:cubicBezTo>
                  <a:cubicBezTo>
                    <a:pt x="116110" y="0"/>
                    <a:pt x="149679" y="33570"/>
                    <a:pt x="149679" y="74840"/>
                  </a:cubicBezTo>
                  <a:cubicBezTo>
                    <a:pt x="149679" y="116110"/>
                    <a:pt x="116110" y="149679"/>
                    <a:pt x="74840" y="149679"/>
                  </a:cubicBezTo>
                  <a:close/>
                  <a:moveTo>
                    <a:pt x="74840" y="5540"/>
                  </a:moveTo>
                  <a:cubicBezTo>
                    <a:pt x="36617" y="5540"/>
                    <a:pt x="5540" y="36617"/>
                    <a:pt x="5540" y="74840"/>
                  </a:cubicBezTo>
                  <a:cubicBezTo>
                    <a:pt x="5540" y="113063"/>
                    <a:pt x="36617" y="144140"/>
                    <a:pt x="74840" y="144140"/>
                  </a:cubicBezTo>
                  <a:cubicBezTo>
                    <a:pt x="113063" y="144140"/>
                    <a:pt x="144140" y="113063"/>
                    <a:pt x="144140" y="74840"/>
                  </a:cubicBezTo>
                  <a:cubicBezTo>
                    <a:pt x="144140" y="36617"/>
                    <a:pt x="113063" y="5540"/>
                    <a:pt x="74840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Spline Sans"/>
                <a:ea typeface="Spline Sans"/>
                <a:cs typeface="Spline Sans"/>
                <a:sym typeface="Spline Sans"/>
              </a:endParaRPr>
            </a:p>
          </p:txBody>
        </p:sp>
        <p:sp>
          <p:nvSpPr>
            <p:cNvPr id="263" name="Google Shape;263;p13"/>
            <p:cNvSpPr/>
            <p:nvPr/>
          </p:nvSpPr>
          <p:spPr>
            <a:xfrm>
              <a:off x="8846317" y="2936627"/>
              <a:ext cx="58249" cy="58249"/>
            </a:xfrm>
            <a:custGeom>
              <a:rect b="b" l="l" r="r" t="t"/>
              <a:pathLst>
                <a:path extrusionOk="0" h="46975" w="46975">
                  <a:moveTo>
                    <a:pt x="23488" y="46976"/>
                  </a:moveTo>
                  <a:cubicBezTo>
                    <a:pt x="10525" y="46976"/>
                    <a:pt x="0" y="36450"/>
                    <a:pt x="0" y="23488"/>
                  </a:cubicBezTo>
                  <a:cubicBezTo>
                    <a:pt x="0" y="10525"/>
                    <a:pt x="10525" y="0"/>
                    <a:pt x="23488" y="0"/>
                  </a:cubicBezTo>
                  <a:cubicBezTo>
                    <a:pt x="36451" y="0"/>
                    <a:pt x="46976" y="10525"/>
                    <a:pt x="46976" y="23488"/>
                  </a:cubicBezTo>
                  <a:cubicBezTo>
                    <a:pt x="46976" y="36450"/>
                    <a:pt x="36451" y="46976"/>
                    <a:pt x="23488" y="46976"/>
                  </a:cubicBezTo>
                  <a:close/>
                  <a:moveTo>
                    <a:pt x="23488" y="5484"/>
                  </a:moveTo>
                  <a:cubicBezTo>
                    <a:pt x="13572" y="5484"/>
                    <a:pt x="5540" y="13517"/>
                    <a:pt x="5540" y="23432"/>
                  </a:cubicBezTo>
                  <a:cubicBezTo>
                    <a:pt x="5540" y="33348"/>
                    <a:pt x="13572" y="41381"/>
                    <a:pt x="23488" y="41381"/>
                  </a:cubicBezTo>
                  <a:cubicBezTo>
                    <a:pt x="33404" y="41381"/>
                    <a:pt x="41436" y="33348"/>
                    <a:pt x="41436" y="23432"/>
                  </a:cubicBezTo>
                  <a:cubicBezTo>
                    <a:pt x="41436" y="13517"/>
                    <a:pt x="33348" y="5484"/>
                    <a:pt x="23488" y="5484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Spline Sans"/>
                <a:ea typeface="Spline Sans"/>
                <a:cs typeface="Spline Sans"/>
                <a:sym typeface="Spline Sans"/>
              </a:endParaRPr>
            </a:p>
          </p:txBody>
        </p:sp>
        <p:sp>
          <p:nvSpPr>
            <p:cNvPr id="264" name="Google Shape;264;p13"/>
            <p:cNvSpPr/>
            <p:nvPr/>
          </p:nvSpPr>
          <p:spPr>
            <a:xfrm>
              <a:off x="3567081" y="259575"/>
              <a:ext cx="60722" cy="60722"/>
            </a:xfrm>
            <a:custGeom>
              <a:rect b="b" l="l" r="r" t="t"/>
              <a:pathLst>
                <a:path extrusionOk="0" h="48969" w="48969">
                  <a:moveTo>
                    <a:pt x="24485" y="48970"/>
                  </a:moveTo>
                  <a:cubicBezTo>
                    <a:pt x="10968" y="48970"/>
                    <a:pt x="0" y="38002"/>
                    <a:pt x="0" y="24485"/>
                  </a:cubicBezTo>
                  <a:cubicBezTo>
                    <a:pt x="0" y="10968"/>
                    <a:pt x="10968" y="0"/>
                    <a:pt x="24485" y="0"/>
                  </a:cubicBezTo>
                  <a:cubicBezTo>
                    <a:pt x="38002" y="0"/>
                    <a:pt x="48970" y="10968"/>
                    <a:pt x="48970" y="24485"/>
                  </a:cubicBezTo>
                  <a:cubicBezTo>
                    <a:pt x="48970" y="38002"/>
                    <a:pt x="38002" y="48970"/>
                    <a:pt x="24485" y="48970"/>
                  </a:cubicBezTo>
                  <a:close/>
                  <a:moveTo>
                    <a:pt x="24485" y="5540"/>
                  </a:moveTo>
                  <a:cubicBezTo>
                    <a:pt x="14015" y="5540"/>
                    <a:pt x="5540" y="14015"/>
                    <a:pt x="5540" y="24485"/>
                  </a:cubicBezTo>
                  <a:cubicBezTo>
                    <a:pt x="5540" y="34955"/>
                    <a:pt x="14015" y="43430"/>
                    <a:pt x="24485" y="43430"/>
                  </a:cubicBezTo>
                  <a:cubicBezTo>
                    <a:pt x="34955" y="43430"/>
                    <a:pt x="43430" y="34955"/>
                    <a:pt x="43430" y="24485"/>
                  </a:cubicBezTo>
                  <a:cubicBezTo>
                    <a:pt x="43430" y="14015"/>
                    <a:pt x="34955" y="5540"/>
                    <a:pt x="24485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Spline Sans"/>
                <a:ea typeface="Spline Sans"/>
                <a:cs typeface="Spline Sans"/>
                <a:sym typeface="Spline Sans"/>
              </a:endParaRPr>
            </a:p>
          </p:txBody>
        </p:sp>
        <p:sp>
          <p:nvSpPr>
            <p:cNvPr id="265" name="Google Shape;265;p13"/>
            <p:cNvSpPr/>
            <p:nvPr/>
          </p:nvSpPr>
          <p:spPr>
            <a:xfrm>
              <a:off x="8553450" y="3158713"/>
              <a:ext cx="260406" cy="238631"/>
            </a:xfrm>
            <a:custGeom>
              <a:rect b="b" l="l" r="r" t="t"/>
              <a:pathLst>
                <a:path extrusionOk="0" h="192444" w="210005">
                  <a:moveTo>
                    <a:pt x="210005" y="192445"/>
                  </a:moveTo>
                  <a:lnTo>
                    <a:pt x="0" y="192445"/>
                  </a:lnTo>
                  <a:lnTo>
                    <a:pt x="1108" y="190395"/>
                  </a:lnTo>
                  <a:lnTo>
                    <a:pt x="104975" y="0"/>
                  </a:lnTo>
                  <a:lnTo>
                    <a:pt x="210005" y="192445"/>
                  </a:lnTo>
                  <a:close/>
                  <a:moveTo>
                    <a:pt x="4653" y="189675"/>
                  </a:moveTo>
                  <a:lnTo>
                    <a:pt x="205352" y="189675"/>
                  </a:lnTo>
                  <a:lnTo>
                    <a:pt x="105030" y="5761"/>
                  </a:lnTo>
                  <a:lnTo>
                    <a:pt x="4709" y="189675"/>
                  </a:ln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Spline Sans"/>
                <a:ea typeface="Spline Sans"/>
                <a:cs typeface="Spline Sans"/>
                <a:sym typeface="Spline Sans"/>
              </a:endParaRPr>
            </a:p>
          </p:txBody>
        </p:sp>
        <p:sp>
          <p:nvSpPr>
            <p:cNvPr id="266" name="Google Shape;266;p13"/>
            <p:cNvSpPr/>
            <p:nvPr/>
          </p:nvSpPr>
          <p:spPr>
            <a:xfrm>
              <a:off x="1186249" y="4770688"/>
              <a:ext cx="185854" cy="170313"/>
            </a:xfrm>
            <a:custGeom>
              <a:rect b="b" l="l" r="r" t="t"/>
              <a:pathLst>
                <a:path extrusionOk="0" h="192444" w="210005">
                  <a:moveTo>
                    <a:pt x="210005" y="192445"/>
                  </a:moveTo>
                  <a:lnTo>
                    <a:pt x="0" y="192445"/>
                  </a:lnTo>
                  <a:lnTo>
                    <a:pt x="1108" y="190395"/>
                  </a:lnTo>
                  <a:lnTo>
                    <a:pt x="104975" y="0"/>
                  </a:lnTo>
                  <a:lnTo>
                    <a:pt x="210005" y="192445"/>
                  </a:lnTo>
                  <a:close/>
                  <a:moveTo>
                    <a:pt x="4653" y="189675"/>
                  </a:moveTo>
                  <a:lnTo>
                    <a:pt x="205352" y="189675"/>
                  </a:lnTo>
                  <a:lnTo>
                    <a:pt x="105030" y="5761"/>
                  </a:lnTo>
                  <a:lnTo>
                    <a:pt x="4709" y="189675"/>
                  </a:ln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Spline Sans"/>
                <a:ea typeface="Spline Sans"/>
                <a:cs typeface="Spline Sans"/>
                <a:sym typeface="Spline Sans"/>
              </a:endParaRPr>
            </a:p>
          </p:txBody>
        </p:sp>
        <p:sp>
          <p:nvSpPr>
            <p:cNvPr id="267" name="Google Shape;267;p13"/>
            <p:cNvSpPr/>
            <p:nvPr/>
          </p:nvSpPr>
          <p:spPr>
            <a:xfrm>
              <a:off x="8394215" y="204608"/>
              <a:ext cx="260308" cy="238770"/>
            </a:xfrm>
            <a:custGeom>
              <a:rect b="b" l="l" r="r" t="t"/>
              <a:pathLst>
                <a:path extrusionOk="0" h="69410" w="75726">
                  <a:moveTo>
                    <a:pt x="37835" y="0"/>
                  </a:moveTo>
                  <a:lnTo>
                    <a:pt x="0" y="69411"/>
                  </a:lnTo>
                  <a:lnTo>
                    <a:pt x="37835" y="69411"/>
                  </a:lnTo>
                  <a:lnTo>
                    <a:pt x="75726" y="69411"/>
                  </a:lnTo>
                  <a:lnTo>
                    <a:pt x="37835" y="0"/>
                  </a:ln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Spline Sans"/>
                <a:ea typeface="Spline Sans"/>
                <a:cs typeface="Spline Sans"/>
                <a:sym typeface="Spline Sans"/>
              </a:endParaRPr>
            </a:p>
          </p:txBody>
        </p:sp>
        <p:sp>
          <p:nvSpPr>
            <p:cNvPr id="268" name="Google Shape;268;p13"/>
            <p:cNvSpPr/>
            <p:nvPr/>
          </p:nvSpPr>
          <p:spPr>
            <a:xfrm>
              <a:off x="260448" y="4285922"/>
              <a:ext cx="347014" cy="318071"/>
            </a:xfrm>
            <a:custGeom>
              <a:rect b="b" l="l" r="r" t="t"/>
              <a:pathLst>
                <a:path extrusionOk="0" h="69410" w="75726">
                  <a:moveTo>
                    <a:pt x="37891" y="0"/>
                  </a:moveTo>
                  <a:lnTo>
                    <a:pt x="0" y="69411"/>
                  </a:lnTo>
                  <a:lnTo>
                    <a:pt x="37891" y="69411"/>
                  </a:lnTo>
                  <a:lnTo>
                    <a:pt x="75726" y="69411"/>
                  </a:lnTo>
                  <a:lnTo>
                    <a:pt x="37891" y="0"/>
                  </a:ln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Spline Sans"/>
                <a:ea typeface="Spline Sans"/>
                <a:cs typeface="Spline Sans"/>
                <a:sym typeface="Spline Sans"/>
              </a:endParaRPr>
            </a:p>
          </p:txBody>
        </p:sp>
        <p:sp>
          <p:nvSpPr>
            <p:cNvPr id="269" name="Google Shape;269;p13"/>
            <p:cNvSpPr/>
            <p:nvPr/>
          </p:nvSpPr>
          <p:spPr>
            <a:xfrm>
              <a:off x="341143" y="1753914"/>
              <a:ext cx="185602" cy="185602"/>
            </a:xfrm>
            <a:custGeom>
              <a:rect b="b" l="l" r="r" t="t"/>
              <a:pathLst>
                <a:path extrusionOk="0" h="149679" w="149679">
                  <a:moveTo>
                    <a:pt x="74840" y="149679"/>
                  </a:moveTo>
                  <a:cubicBezTo>
                    <a:pt x="33570" y="149679"/>
                    <a:pt x="0" y="116110"/>
                    <a:pt x="0" y="74840"/>
                  </a:cubicBezTo>
                  <a:cubicBezTo>
                    <a:pt x="0" y="33570"/>
                    <a:pt x="33570" y="0"/>
                    <a:pt x="74840" y="0"/>
                  </a:cubicBezTo>
                  <a:cubicBezTo>
                    <a:pt x="116110" y="0"/>
                    <a:pt x="149679" y="33570"/>
                    <a:pt x="149679" y="74840"/>
                  </a:cubicBezTo>
                  <a:cubicBezTo>
                    <a:pt x="149679" y="116110"/>
                    <a:pt x="116110" y="149679"/>
                    <a:pt x="74840" y="149679"/>
                  </a:cubicBezTo>
                  <a:close/>
                  <a:moveTo>
                    <a:pt x="74840" y="5540"/>
                  </a:moveTo>
                  <a:cubicBezTo>
                    <a:pt x="36617" y="5540"/>
                    <a:pt x="5540" y="36617"/>
                    <a:pt x="5540" y="74840"/>
                  </a:cubicBezTo>
                  <a:cubicBezTo>
                    <a:pt x="5540" y="113063"/>
                    <a:pt x="36617" y="144140"/>
                    <a:pt x="74840" y="144140"/>
                  </a:cubicBezTo>
                  <a:cubicBezTo>
                    <a:pt x="113063" y="144140"/>
                    <a:pt x="144140" y="113063"/>
                    <a:pt x="144140" y="74840"/>
                  </a:cubicBezTo>
                  <a:cubicBezTo>
                    <a:pt x="144140" y="36617"/>
                    <a:pt x="113063" y="5540"/>
                    <a:pt x="74840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Spline Sans"/>
                <a:ea typeface="Spline Sans"/>
                <a:cs typeface="Spline Sans"/>
                <a:sym typeface="Spline Sans"/>
              </a:endParaRPr>
            </a:p>
          </p:txBody>
        </p:sp>
        <p:sp>
          <p:nvSpPr>
            <p:cNvPr id="270" name="Google Shape;270;p13"/>
            <p:cNvSpPr/>
            <p:nvPr/>
          </p:nvSpPr>
          <p:spPr>
            <a:xfrm>
              <a:off x="982791" y="4715148"/>
              <a:ext cx="90122" cy="90122"/>
            </a:xfrm>
            <a:custGeom>
              <a:rect b="b" l="l" r="r" t="t"/>
              <a:pathLst>
                <a:path extrusionOk="0" h="72679" w="72679">
                  <a:moveTo>
                    <a:pt x="36340" y="72679"/>
                  </a:moveTo>
                  <a:cubicBezTo>
                    <a:pt x="16286" y="72679"/>
                    <a:pt x="0" y="56393"/>
                    <a:pt x="0" y="36340"/>
                  </a:cubicBezTo>
                  <a:cubicBezTo>
                    <a:pt x="0" y="16286"/>
                    <a:pt x="16286" y="0"/>
                    <a:pt x="36340" y="0"/>
                  </a:cubicBezTo>
                  <a:cubicBezTo>
                    <a:pt x="56393" y="0"/>
                    <a:pt x="72679" y="16286"/>
                    <a:pt x="72679" y="36340"/>
                  </a:cubicBezTo>
                  <a:cubicBezTo>
                    <a:pt x="72679" y="56393"/>
                    <a:pt x="56393" y="72679"/>
                    <a:pt x="36340" y="72679"/>
                  </a:cubicBezTo>
                  <a:close/>
                  <a:moveTo>
                    <a:pt x="36340" y="5540"/>
                  </a:moveTo>
                  <a:cubicBezTo>
                    <a:pt x="19333" y="5540"/>
                    <a:pt x="5540" y="19333"/>
                    <a:pt x="5540" y="36340"/>
                  </a:cubicBezTo>
                  <a:cubicBezTo>
                    <a:pt x="5540" y="53346"/>
                    <a:pt x="19333" y="67140"/>
                    <a:pt x="36340" y="67140"/>
                  </a:cubicBezTo>
                  <a:cubicBezTo>
                    <a:pt x="53346" y="67140"/>
                    <a:pt x="67140" y="53346"/>
                    <a:pt x="67140" y="36340"/>
                  </a:cubicBezTo>
                  <a:cubicBezTo>
                    <a:pt x="67140" y="19333"/>
                    <a:pt x="53346" y="5540"/>
                    <a:pt x="36340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Spline Sans"/>
                <a:ea typeface="Spline Sans"/>
                <a:cs typeface="Spline Sans"/>
                <a:sym typeface="Spline Sans"/>
              </a:endParaRPr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Google Shape;272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5" y="9218"/>
            <a:ext cx="9143998" cy="512506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3" name="Google Shape;273;p14"/>
          <p:cNvGrpSpPr/>
          <p:nvPr/>
        </p:nvGrpSpPr>
        <p:grpSpPr>
          <a:xfrm>
            <a:off x="145232" y="117617"/>
            <a:ext cx="8907392" cy="4910575"/>
            <a:chOff x="145232" y="117617"/>
            <a:chExt cx="8907392" cy="4910575"/>
          </a:xfrm>
        </p:grpSpPr>
        <p:sp>
          <p:nvSpPr>
            <p:cNvPr id="274" name="Google Shape;274;p14"/>
            <p:cNvSpPr/>
            <p:nvPr/>
          </p:nvSpPr>
          <p:spPr>
            <a:xfrm flipH="1" rot="10800000">
              <a:off x="8807123" y="2404267"/>
              <a:ext cx="143975" cy="143975"/>
            </a:xfrm>
            <a:custGeom>
              <a:rect b="b" l="l" r="r" t="t"/>
              <a:pathLst>
                <a:path extrusionOk="0" h="116109" w="116109">
                  <a:moveTo>
                    <a:pt x="58055" y="116110"/>
                  </a:moveTo>
                  <a:cubicBezTo>
                    <a:pt x="26036" y="116110"/>
                    <a:pt x="0" y="90074"/>
                    <a:pt x="0" y="58055"/>
                  </a:cubicBezTo>
                  <a:cubicBezTo>
                    <a:pt x="0" y="26036"/>
                    <a:pt x="26036" y="0"/>
                    <a:pt x="58055" y="0"/>
                  </a:cubicBezTo>
                  <a:cubicBezTo>
                    <a:pt x="90073" y="0"/>
                    <a:pt x="116110" y="26036"/>
                    <a:pt x="116110" y="58055"/>
                  </a:cubicBezTo>
                  <a:cubicBezTo>
                    <a:pt x="116110" y="90074"/>
                    <a:pt x="90073" y="116110"/>
                    <a:pt x="58055" y="116110"/>
                  </a:cubicBezTo>
                  <a:close/>
                  <a:moveTo>
                    <a:pt x="58055" y="5540"/>
                  </a:moveTo>
                  <a:cubicBezTo>
                    <a:pt x="29083" y="5540"/>
                    <a:pt x="5540" y="29083"/>
                    <a:pt x="5540" y="58055"/>
                  </a:cubicBezTo>
                  <a:cubicBezTo>
                    <a:pt x="5540" y="87027"/>
                    <a:pt x="29083" y="110570"/>
                    <a:pt x="58055" y="110570"/>
                  </a:cubicBezTo>
                  <a:cubicBezTo>
                    <a:pt x="87027" y="110570"/>
                    <a:pt x="110570" y="87027"/>
                    <a:pt x="110570" y="58055"/>
                  </a:cubicBezTo>
                  <a:cubicBezTo>
                    <a:pt x="110570" y="29083"/>
                    <a:pt x="87027" y="5540"/>
                    <a:pt x="58055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" name="Google Shape;275;p14"/>
            <p:cNvSpPr/>
            <p:nvPr/>
          </p:nvSpPr>
          <p:spPr>
            <a:xfrm flipH="1" rot="10800000">
              <a:off x="8005959" y="4907310"/>
              <a:ext cx="58249" cy="58249"/>
            </a:xfrm>
            <a:custGeom>
              <a:rect b="b" l="l" r="r" t="t"/>
              <a:pathLst>
                <a:path extrusionOk="0" h="46975" w="46975">
                  <a:moveTo>
                    <a:pt x="23488" y="46976"/>
                  </a:moveTo>
                  <a:cubicBezTo>
                    <a:pt x="10525" y="46976"/>
                    <a:pt x="0" y="36450"/>
                    <a:pt x="0" y="23488"/>
                  </a:cubicBezTo>
                  <a:cubicBezTo>
                    <a:pt x="0" y="10525"/>
                    <a:pt x="10525" y="0"/>
                    <a:pt x="23488" y="0"/>
                  </a:cubicBezTo>
                  <a:cubicBezTo>
                    <a:pt x="36451" y="0"/>
                    <a:pt x="46976" y="10525"/>
                    <a:pt x="46976" y="23488"/>
                  </a:cubicBezTo>
                  <a:cubicBezTo>
                    <a:pt x="46976" y="36450"/>
                    <a:pt x="36451" y="46976"/>
                    <a:pt x="23488" y="46976"/>
                  </a:cubicBezTo>
                  <a:close/>
                  <a:moveTo>
                    <a:pt x="23488" y="5540"/>
                  </a:moveTo>
                  <a:cubicBezTo>
                    <a:pt x="13572" y="5540"/>
                    <a:pt x="5540" y="13572"/>
                    <a:pt x="5540" y="23488"/>
                  </a:cubicBezTo>
                  <a:cubicBezTo>
                    <a:pt x="5540" y="33404"/>
                    <a:pt x="13572" y="41436"/>
                    <a:pt x="23488" y="41436"/>
                  </a:cubicBezTo>
                  <a:cubicBezTo>
                    <a:pt x="33404" y="41436"/>
                    <a:pt x="41436" y="33404"/>
                    <a:pt x="41436" y="23488"/>
                  </a:cubicBezTo>
                  <a:cubicBezTo>
                    <a:pt x="41436" y="13572"/>
                    <a:pt x="33348" y="5540"/>
                    <a:pt x="23488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" name="Google Shape;276;p14"/>
            <p:cNvSpPr/>
            <p:nvPr/>
          </p:nvSpPr>
          <p:spPr>
            <a:xfrm flipH="1" rot="10800000">
              <a:off x="464634" y="4399126"/>
              <a:ext cx="90122" cy="90122"/>
            </a:xfrm>
            <a:custGeom>
              <a:rect b="b" l="l" r="r" t="t"/>
              <a:pathLst>
                <a:path extrusionOk="0" h="72679" w="72679">
                  <a:moveTo>
                    <a:pt x="36340" y="72679"/>
                  </a:moveTo>
                  <a:cubicBezTo>
                    <a:pt x="16286" y="72679"/>
                    <a:pt x="0" y="56393"/>
                    <a:pt x="0" y="36340"/>
                  </a:cubicBezTo>
                  <a:cubicBezTo>
                    <a:pt x="0" y="16286"/>
                    <a:pt x="16286" y="0"/>
                    <a:pt x="36340" y="0"/>
                  </a:cubicBezTo>
                  <a:cubicBezTo>
                    <a:pt x="56393" y="0"/>
                    <a:pt x="72679" y="16286"/>
                    <a:pt x="72679" y="36340"/>
                  </a:cubicBezTo>
                  <a:cubicBezTo>
                    <a:pt x="72679" y="56393"/>
                    <a:pt x="56393" y="72679"/>
                    <a:pt x="36340" y="72679"/>
                  </a:cubicBezTo>
                  <a:close/>
                  <a:moveTo>
                    <a:pt x="36340" y="5540"/>
                  </a:moveTo>
                  <a:cubicBezTo>
                    <a:pt x="19333" y="5540"/>
                    <a:pt x="5540" y="19333"/>
                    <a:pt x="5540" y="36340"/>
                  </a:cubicBezTo>
                  <a:cubicBezTo>
                    <a:pt x="5540" y="53346"/>
                    <a:pt x="19333" y="67140"/>
                    <a:pt x="36340" y="67140"/>
                  </a:cubicBezTo>
                  <a:cubicBezTo>
                    <a:pt x="53346" y="67140"/>
                    <a:pt x="67140" y="53346"/>
                    <a:pt x="67140" y="36340"/>
                  </a:cubicBezTo>
                  <a:cubicBezTo>
                    <a:pt x="67140" y="19333"/>
                    <a:pt x="53346" y="5540"/>
                    <a:pt x="36340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" name="Google Shape;277;p14"/>
            <p:cNvSpPr/>
            <p:nvPr/>
          </p:nvSpPr>
          <p:spPr>
            <a:xfrm flipH="1" rot="10800000">
              <a:off x="1487928" y="4816063"/>
              <a:ext cx="185602" cy="185602"/>
            </a:xfrm>
            <a:custGeom>
              <a:rect b="b" l="l" r="r" t="t"/>
              <a:pathLst>
                <a:path extrusionOk="0" h="149679" w="149679">
                  <a:moveTo>
                    <a:pt x="74840" y="149679"/>
                  </a:moveTo>
                  <a:cubicBezTo>
                    <a:pt x="33570" y="149679"/>
                    <a:pt x="0" y="116110"/>
                    <a:pt x="0" y="74840"/>
                  </a:cubicBezTo>
                  <a:cubicBezTo>
                    <a:pt x="0" y="33570"/>
                    <a:pt x="33570" y="0"/>
                    <a:pt x="74840" y="0"/>
                  </a:cubicBezTo>
                  <a:cubicBezTo>
                    <a:pt x="116110" y="0"/>
                    <a:pt x="149679" y="33570"/>
                    <a:pt x="149679" y="74840"/>
                  </a:cubicBezTo>
                  <a:cubicBezTo>
                    <a:pt x="149679" y="116110"/>
                    <a:pt x="116110" y="149679"/>
                    <a:pt x="74840" y="149679"/>
                  </a:cubicBezTo>
                  <a:close/>
                  <a:moveTo>
                    <a:pt x="74840" y="5540"/>
                  </a:moveTo>
                  <a:cubicBezTo>
                    <a:pt x="36617" y="5540"/>
                    <a:pt x="5540" y="36617"/>
                    <a:pt x="5540" y="74840"/>
                  </a:cubicBezTo>
                  <a:cubicBezTo>
                    <a:pt x="5540" y="113063"/>
                    <a:pt x="36617" y="144140"/>
                    <a:pt x="74840" y="144140"/>
                  </a:cubicBezTo>
                  <a:cubicBezTo>
                    <a:pt x="113063" y="144140"/>
                    <a:pt x="144140" y="113063"/>
                    <a:pt x="144140" y="74840"/>
                  </a:cubicBezTo>
                  <a:cubicBezTo>
                    <a:pt x="144140" y="36617"/>
                    <a:pt x="113063" y="5540"/>
                    <a:pt x="74840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" name="Google Shape;278;p14"/>
            <p:cNvSpPr/>
            <p:nvPr/>
          </p:nvSpPr>
          <p:spPr>
            <a:xfrm flipH="1" rot="10800000">
              <a:off x="7830679" y="117617"/>
              <a:ext cx="58249" cy="58249"/>
            </a:xfrm>
            <a:custGeom>
              <a:rect b="b" l="l" r="r" t="t"/>
              <a:pathLst>
                <a:path extrusionOk="0" h="46975" w="46975">
                  <a:moveTo>
                    <a:pt x="23488" y="46976"/>
                  </a:moveTo>
                  <a:cubicBezTo>
                    <a:pt x="10525" y="46976"/>
                    <a:pt x="0" y="36450"/>
                    <a:pt x="0" y="23488"/>
                  </a:cubicBezTo>
                  <a:cubicBezTo>
                    <a:pt x="0" y="10525"/>
                    <a:pt x="10525" y="0"/>
                    <a:pt x="23488" y="0"/>
                  </a:cubicBezTo>
                  <a:cubicBezTo>
                    <a:pt x="36451" y="0"/>
                    <a:pt x="46976" y="10525"/>
                    <a:pt x="46976" y="23488"/>
                  </a:cubicBezTo>
                  <a:cubicBezTo>
                    <a:pt x="46976" y="36450"/>
                    <a:pt x="36451" y="46976"/>
                    <a:pt x="23488" y="46976"/>
                  </a:cubicBezTo>
                  <a:close/>
                  <a:moveTo>
                    <a:pt x="23488" y="5484"/>
                  </a:moveTo>
                  <a:cubicBezTo>
                    <a:pt x="13572" y="5484"/>
                    <a:pt x="5540" y="13517"/>
                    <a:pt x="5540" y="23432"/>
                  </a:cubicBezTo>
                  <a:cubicBezTo>
                    <a:pt x="5540" y="33348"/>
                    <a:pt x="13572" y="41381"/>
                    <a:pt x="23488" y="41381"/>
                  </a:cubicBezTo>
                  <a:cubicBezTo>
                    <a:pt x="33404" y="41381"/>
                    <a:pt x="41436" y="33348"/>
                    <a:pt x="41436" y="23432"/>
                  </a:cubicBezTo>
                  <a:cubicBezTo>
                    <a:pt x="41436" y="13517"/>
                    <a:pt x="33348" y="5484"/>
                    <a:pt x="23488" y="5484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" name="Google Shape;279;p14"/>
            <p:cNvSpPr/>
            <p:nvPr/>
          </p:nvSpPr>
          <p:spPr>
            <a:xfrm flipH="1" rot="10800000">
              <a:off x="3567081" y="4788397"/>
              <a:ext cx="60722" cy="60722"/>
            </a:xfrm>
            <a:custGeom>
              <a:rect b="b" l="l" r="r" t="t"/>
              <a:pathLst>
                <a:path extrusionOk="0" h="48969" w="48969">
                  <a:moveTo>
                    <a:pt x="24485" y="48970"/>
                  </a:moveTo>
                  <a:cubicBezTo>
                    <a:pt x="10968" y="48970"/>
                    <a:pt x="0" y="38002"/>
                    <a:pt x="0" y="24485"/>
                  </a:cubicBezTo>
                  <a:cubicBezTo>
                    <a:pt x="0" y="10968"/>
                    <a:pt x="10968" y="0"/>
                    <a:pt x="24485" y="0"/>
                  </a:cubicBezTo>
                  <a:cubicBezTo>
                    <a:pt x="38002" y="0"/>
                    <a:pt x="48970" y="10968"/>
                    <a:pt x="48970" y="24485"/>
                  </a:cubicBezTo>
                  <a:cubicBezTo>
                    <a:pt x="48970" y="38002"/>
                    <a:pt x="38002" y="48970"/>
                    <a:pt x="24485" y="48970"/>
                  </a:cubicBezTo>
                  <a:close/>
                  <a:moveTo>
                    <a:pt x="24485" y="5540"/>
                  </a:moveTo>
                  <a:cubicBezTo>
                    <a:pt x="14015" y="5540"/>
                    <a:pt x="5540" y="14015"/>
                    <a:pt x="5540" y="24485"/>
                  </a:cubicBezTo>
                  <a:cubicBezTo>
                    <a:pt x="5540" y="34955"/>
                    <a:pt x="14015" y="43430"/>
                    <a:pt x="24485" y="43430"/>
                  </a:cubicBezTo>
                  <a:cubicBezTo>
                    <a:pt x="34955" y="43430"/>
                    <a:pt x="43430" y="34955"/>
                    <a:pt x="43430" y="24485"/>
                  </a:cubicBezTo>
                  <a:cubicBezTo>
                    <a:pt x="43430" y="14015"/>
                    <a:pt x="34955" y="5540"/>
                    <a:pt x="24485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" name="Google Shape;280;p14"/>
            <p:cNvSpPr/>
            <p:nvPr/>
          </p:nvSpPr>
          <p:spPr>
            <a:xfrm flipH="1" rot="10800000">
              <a:off x="957150" y="4699416"/>
              <a:ext cx="90122" cy="90122"/>
            </a:xfrm>
            <a:custGeom>
              <a:rect b="b" l="l" r="r" t="t"/>
              <a:pathLst>
                <a:path extrusionOk="0" h="72679" w="72679">
                  <a:moveTo>
                    <a:pt x="36340" y="72679"/>
                  </a:moveTo>
                  <a:cubicBezTo>
                    <a:pt x="16286" y="72679"/>
                    <a:pt x="0" y="56393"/>
                    <a:pt x="0" y="36340"/>
                  </a:cubicBezTo>
                  <a:cubicBezTo>
                    <a:pt x="0" y="16286"/>
                    <a:pt x="16286" y="0"/>
                    <a:pt x="36340" y="0"/>
                  </a:cubicBezTo>
                  <a:cubicBezTo>
                    <a:pt x="56393" y="0"/>
                    <a:pt x="72679" y="16286"/>
                    <a:pt x="72679" y="36340"/>
                  </a:cubicBezTo>
                  <a:cubicBezTo>
                    <a:pt x="72679" y="56393"/>
                    <a:pt x="56393" y="72679"/>
                    <a:pt x="36340" y="72679"/>
                  </a:cubicBezTo>
                  <a:close/>
                  <a:moveTo>
                    <a:pt x="36340" y="5540"/>
                  </a:moveTo>
                  <a:cubicBezTo>
                    <a:pt x="19333" y="5540"/>
                    <a:pt x="5540" y="19333"/>
                    <a:pt x="5540" y="36340"/>
                  </a:cubicBezTo>
                  <a:cubicBezTo>
                    <a:pt x="5540" y="53346"/>
                    <a:pt x="19333" y="67140"/>
                    <a:pt x="36340" y="67140"/>
                  </a:cubicBezTo>
                  <a:cubicBezTo>
                    <a:pt x="53346" y="67140"/>
                    <a:pt x="67140" y="53346"/>
                    <a:pt x="67140" y="36340"/>
                  </a:cubicBezTo>
                  <a:cubicBezTo>
                    <a:pt x="67140" y="19333"/>
                    <a:pt x="53346" y="5540"/>
                    <a:pt x="36340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" name="Google Shape;281;p14"/>
            <p:cNvSpPr/>
            <p:nvPr/>
          </p:nvSpPr>
          <p:spPr>
            <a:xfrm flipH="1" rot="10800000">
              <a:off x="450096" y="567100"/>
              <a:ext cx="65668" cy="65668"/>
            </a:xfrm>
            <a:custGeom>
              <a:rect b="b" l="l" r="r" t="t"/>
              <a:pathLst>
                <a:path extrusionOk="0" h="52958" w="52958">
                  <a:moveTo>
                    <a:pt x="26479" y="52958"/>
                  </a:moveTo>
                  <a:cubicBezTo>
                    <a:pt x="11910" y="52958"/>
                    <a:pt x="0" y="41104"/>
                    <a:pt x="0" y="26479"/>
                  </a:cubicBezTo>
                  <a:cubicBezTo>
                    <a:pt x="0" y="11855"/>
                    <a:pt x="11855" y="0"/>
                    <a:pt x="26479" y="0"/>
                  </a:cubicBezTo>
                  <a:cubicBezTo>
                    <a:pt x="41104" y="0"/>
                    <a:pt x="52958" y="11855"/>
                    <a:pt x="52958" y="26479"/>
                  </a:cubicBezTo>
                  <a:cubicBezTo>
                    <a:pt x="52958" y="41104"/>
                    <a:pt x="41104" y="52958"/>
                    <a:pt x="26479" y="52958"/>
                  </a:cubicBezTo>
                  <a:close/>
                  <a:moveTo>
                    <a:pt x="26479" y="5595"/>
                  </a:moveTo>
                  <a:cubicBezTo>
                    <a:pt x="14957" y="5595"/>
                    <a:pt x="5540" y="14957"/>
                    <a:pt x="5540" y="26535"/>
                  </a:cubicBezTo>
                  <a:cubicBezTo>
                    <a:pt x="5540" y="38112"/>
                    <a:pt x="14901" y="47474"/>
                    <a:pt x="26479" y="47474"/>
                  </a:cubicBezTo>
                  <a:cubicBezTo>
                    <a:pt x="38057" y="47474"/>
                    <a:pt x="47419" y="38112"/>
                    <a:pt x="47419" y="26535"/>
                  </a:cubicBezTo>
                  <a:cubicBezTo>
                    <a:pt x="47419" y="14957"/>
                    <a:pt x="38057" y="5595"/>
                    <a:pt x="26479" y="5595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" name="Google Shape;282;p14"/>
            <p:cNvSpPr/>
            <p:nvPr/>
          </p:nvSpPr>
          <p:spPr>
            <a:xfrm flipH="1">
              <a:off x="7552750" y="4789562"/>
              <a:ext cx="260406" cy="238631"/>
            </a:xfrm>
            <a:custGeom>
              <a:rect b="b" l="l" r="r" t="t"/>
              <a:pathLst>
                <a:path extrusionOk="0" h="192444" w="210005">
                  <a:moveTo>
                    <a:pt x="210005" y="192445"/>
                  </a:moveTo>
                  <a:lnTo>
                    <a:pt x="0" y="192445"/>
                  </a:lnTo>
                  <a:lnTo>
                    <a:pt x="1108" y="190395"/>
                  </a:lnTo>
                  <a:lnTo>
                    <a:pt x="104975" y="0"/>
                  </a:lnTo>
                  <a:lnTo>
                    <a:pt x="210005" y="192445"/>
                  </a:lnTo>
                  <a:close/>
                  <a:moveTo>
                    <a:pt x="4653" y="189675"/>
                  </a:moveTo>
                  <a:lnTo>
                    <a:pt x="205352" y="189675"/>
                  </a:lnTo>
                  <a:lnTo>
                    <a:pt x="105030" y="5761"/>
                  </a:lnTo>
                  <a:lnTo>
                    <a:pt x="4709" y="189675"/>
                  </a:ln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" name="Google Shape;283;p14"/>
            <p:cNvSpPr/>
            <p:nvPr/>
          </p:nvSpPr>
          <p:spPr>
            <a:xfrm flipH="1">
              <a:off x="255370" y="175878"/>
              <a:ext cx="260406" cy="238631"/>
            </a:xfrm>
            <a:custGeom>
              <a:rect b="b" l="l" r="r" t="t"/>
              <a:pathLst>
                <a:path extrusionOk="0" h="192444" w="210005">
                  <a:moveTo>
                    <a:pt x="210005" y="192445"/>
                  </a:moveTo>
                  <a:lnTo>
                    <a:pt x="0" y="192445"/>
                  </a:lnTo>
                  <a:lnTo>
                    <a:pt x="1108" y="190395"/>
                  </a:lnTo>
                  <a:lnTo>
                    <a:pt x="104975" y="0"/>
                  </a:lnTo>
                  <a:lnTo>
                    <a:pt x="210005" y="192445"/>
                  </a:lnTo>
                  <a:close/>
                  <a:moveTo>
                    <a:pt x="4653" y="189675"/>
                  </a:moveTo>
                  <a:lnTo>
                    <a:pt x="205352" y="189675"/>
                  </a:lnTo>
                  <a:lnTo>
                    <a:pt x="105030" y="5761"/>
                  </a:lnTo>
                  <a:lnTo>
                    <a:pt x="4709" y="189675"/>
                  </a:ln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" name="Google Shape;284;p14"/>
            <p:cNvSpPr/>
            <p:nvPr/>
          </p:nvSpPr>
          <p:spPr>
            <a:xfrm flipH="1">
              <a:off x="8951103" y="3669118"/>
              <a:ext cx="93900" cy="86068"/>
            </a:xfrm>
            <a:custGeom>
              <a:rect b="b" l="l" r="r" t="t"/>
              <a:pathLst>
                <a:path extrusionOk="0" h="69410" w="75726">
                  <a:moveTo>
                    <a:pt x="37835" y="0"/>
                  </a:moveTo>
                  <a:lnTo>
                    <a:pt x="0" y="69411"/>
                  </a:lnTo>
                  <a:lnTo>
                    <a:pt x="37835" y="69411"/>
                  </a:lnTo>
                  <a:lnTo>
                    <a:pt x="75726" y="69411"/>
                  </a:lnTo>
                  <a:lnTo>
                    <a:pt x="37835" y="0"/>
                  </a:ln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" name="Google Shape;285;p14"/>
            <p:cNvSpPr/>
            <p:nvPr/>
          </p:nvSpPr>
          <p:spPr>
            <a:xfrm flipH="1">
              <a:off x="8705610" y="865450"/>
              <a:ext cx="347014" cy="318071"/>
            </a:xfrm>
            <a:custGeom>
              <a:rect b="b" l="l" r="r" t="t"/>
              <a:pathLst>
                <a:path extrusionOk="0" h="69410" w="75726">
                  <a:moveTo>
                    <a:pt x="37891" y="0"/>
                  </a:moveTo>
                  <a:lnTo>
                    <a:pt x="0" y="69411"/>
                  </a:lnTo>
                  <a:lnTo>
                    <a:pt x="37891" y="69411"/>
                  </a:lnTo>
                  <a:lnTo>
                    <a:pt x="75726" y="69411"/>
                  </a:lnTo>
                  <a:lnTo>
                    <a:pt x="37891" y="0"/>
                  </a:ln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" name="Google Shape;286;p14"/>
            <p:cNvSpPr/>
            <p:nvPr/>
          </p:nvSpPr>
          <p:spPr>
            <a:xfrm flipH="1" rot="10800000">
              <a:off x="145232" y="851445"/>
              <a:ext cx="185602" cy="185602"/>
            </a:xfrm>
            <a:custGeom>
              <a:rect b="b" l="l" r="r" t="t"/>
              <a:pathLst>
                <a:path extrusionOk="0" h="149679" w="149679">
                  <a:moveTo>
                    <a:pt x="74840" y="149679"/>
                  </a:moveTo>
                  <a:cubicBezTo>
                    <a:pt x="33570" y="149679"/>
                    <a:pt x="0" y="116110"/>
                    <a:pt x="0" y="74840"/>
                  </a:cubicBezTo>
                  <a:cubicBezTo>
                    <a:pt x="0" y="33570"/>
                    <a:pt x="33570" y="0"/>
                    <a:pt x="74840" y="0"/>
                  </a:cubicBezTo>
                  <a:cubicBezTo>
                    <a:pt x="116110" y="0"/>
                    <a:pt x="149679" y="33570"/>
                    <a:pt x="149679" y="74840"/>
                  </a:cubicBezTo>
                  <a:cubicBezTo>
                    <a:pt x="149679" y="116110"/>
                    <a:pt x="116110" y="149679"/>
                    <a:pt x="74840" y="149679"/>
                  </a:cubicBezTo>
                  <a:close/>
                  <a:moveTo>
                    <a:pt x="74840" y="5540"/>
                  </a:moveTo>
                  <a:cubicBezTo>
                    <a:pt x="36617" y="5540"/>
                    <a:pt x="5540" y="36617"/>
                    <a:pt x="5540" y="74840"/>
                  </a:cubicBezTo>
                  <a:cubicBezTo>
                    <a:pt x="5540" y="113063"/>
                    <a:pt x="36617" y="144140"/>
                    <a:pt x="74840" y="144140"/>
                  </a:cubicBezTo>
                  <a:cubicBezTo>
                    <a:pt x="113063" y="144140"/>
                    <a:pt x="144140" y="113063"/>
                    <a:pt x="144140" y="74840"/>
                  </a:cubicBezTo>
                  <a:cubicBezTo>
                    <a:pt x="144140" y="36617"/>
                    <a:pt x="113063" y="5540"/>
                    <a:pt x="74840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" name="Google Shape;287;p14"/>
            <p:cNvSpPr/>
            <p:nvPr/>
          </p:nvSpPr>
          <p:spPr>
            <a:xfrm flipH="1" rot="10800000">
              <a:off x="8705591" y="494449"/>
              <a:ext cx="90122" cy="90122"/>
            </a:xfrm>
            <a:custGeom>
              <a:rect b="b" l="l" r="r" t="t"/>
              <a:pathLst>
                <a:path extrusionOk="0" h="72679" w="72679">
                  <a:moveTo>
                    <a:pt x="36340" y="72679"/>
                  </a:moveTo>
                  <a:cubicBezTo>
                    <a:pt x="16286" y="72679"/>
                    <a:pt x="0" y="56393"/>
                    <a:pt x="0" y="36340"/>
                  </a:cubicBezTo>
                  <a:cubicBezTo>
                    <a:pt x="0" y="16286"/>
                    <a:pt x="16286" y="0"/>
                    <a:pt x="36340" y="0"/>
                  </a:cubicBezTo>
                  <a:cubicBezTo>
                    <a:pt x="56393" y="0"/>
                    <a:pt x="72679" y="16286"/>
                    <a:pt x="72679" y="36340"/>
                  </a:cubicBezTo>
                  <a:cubicBezTo>
                    <a:pt x="72679" y="56393"/>
                    <a:pt x="56393" y="72679"/>
                    <a:pt x="36340" y="72679"/>
                  </a:cubicBezTo>
                  <a:close/>
                  <a:moveTo>
                    <a:pt x="36340" y="5540"/>
                  </a:moveTo>
                  <a:cubicBezTo>
                    <a:pt x="19333" y="5540"/>
                    <a:pt x="5540" y="19333"/>
                    <a:pt x="5540" y="36340"/>
                  </a:cubicBezTo>
                  <a:cubicBezTo>
                    <a:pt x="5540" y="53346"/>
                    <a:pt x="19333" y="67140"/>
                    <a:pt x="36340" y="67140"/>
                  </a:cubicBezTo>
                  <a:cubicBezTo>
                    <a:pt x="53346" y="67140"/>
                    <a:pt x="67140" y="53346"/>
                    <a:pt x="67140" y="36340"/>
                  </a:cubicBezTo>
                  <a:cubicBezTo>
                    <a:pt x="67140" y="19333"/>
                    <a:pt x="53346" y="5540"/>
                    <a:pt x="36340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88" name="Google Shape;288;p1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289" name="Google Shape;289;p14"/>
          <p:cNvGrpSpPr/>
          <p:nvPr/>
        </p:nvGrpSpPr>
        <p:grpSpPr>
          <a:xfrm>
            <a:off x="-949771" y="2634830"/>
            <a:ext cx="11056937" cy="4073572"/>
            <a:chOff x="-949771" y="2634830"/>
            <a:chExt cx="11056937" cy="4073572"/>
          </a:xfrm>
        </p:grpSpPr>
        <p:grpSp>
          <p:nvGrpSpPr>
            <p:cNvPr id="290" name="Google Shape;290;p14"/>
            <p:cNvGrpSpPr/>
            <p:nvPr/>
          </p:nvGrpSpPr>
          <p:grpSpPr>
            <a:xfrm>
              <a:off x="-949771" y="2634830"/>
              <a:ext cx="11056937" cy="3890181"/>
              <a:chOff x="-949771" y="2634830"/>
              <a:chExt cx="11056937" cy="3890181"/>
            </a:xfrm>
          </p:grpSpPr>
          <p:pic>
            <p:nvPicPr>
              <p:cNvPr id="291" name="Google Shape;291;p14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 rot="-5400000">
                <a:off x="7113879" y="3440743"/>
                <a:ext cx="3617249" cy="200542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92" name="Google Shape;292;p14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 rot="5400000">
                <a:off x="-893357" y="3180498"/>
                <a:ext cx="3213174" cy="302635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93" name="Google Shape;293;p14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 rot="5400000">
                <a:off x="-1043182" y="3405248"/>
                <a:ext cx="3213174" cy="302635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94" name="Google Shape;294;p14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 rot="-5400000">
                <a:off x="7295829" y="3547768"/>
                <a:ext cx="3617249" cy="200542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295" name="Google Shape;295;p14"/>
            <p:cNvSpPr/>
            <p:nvPr/>
          </p:nvSpPr>
          <p:spPr>
            <a:xfrm rot="-5400000">
              <a:off x="-1342001" y="3692874"/>
              <a:ext cx="3466931" cy="2564125"/>
            </a:xfrm>
            <a:custGeom>
              <a:rect b="b" l="l" r="r" t="t"/>
              <a:pathLst>
                <a:path extrusionOk="0" h="2186887" w="2956871">
                  <a:moveTo>
                    <a:pt x="2952768" y="178044"/>
                  </a:moveTo>
                  <a:cubicBezTo>
                    <a:pt x="2944569" y="304180"/>
                    <a:pt x="2933823" y="432256"/>
                    <a:pt x="2895101" y="553351"/>
                  </a:cubicBezTo>
                  <a:cubicBezTo>
                    <a:pt x="2854994" y="678822"/>
                    <a:pt x="2780985" y="787454"/>
                    <a:pt x="2665042" y="853762"/>
                  </a:cubicBezTo>
                  <a:cubicBezTo>
                    <a:pt x="2600839" y="890490"/>
                    <a:pt x="2529766" y="915418"/>
                    <a:pt x="2458194" y="933366"/>
                  </a:cubicBezTo>
                  <a:cubicBezTo>
                    <a:pt x="2382800" y="952256"/>
                    <a:pt x="2305136" y="962227"/>
                    <a:pt x="2227360" y="961563"/>
                  </a:cubicBezTo>
                  <a:cubicBezTo>
                    <a:pt x="2149473" y="960898"/>
                    <a:pt x="2073194" y="948267"/>
                    <a:pt x="1998464" y="926774"/>
                  </a:cubicBezTo>
                  <a:cubicBezTo>
                    <a:pt x="1925785" y="905890"/>
                    <a:pt x="1854768" y="879134"/>
                    <a:pt x="1781202" y="861241"/>
                  </a:cubicBezTo>
                  <a:cubicBezTo>
                    <a:pt x="1708523" y="843570"/>
                    <a:pt x="1634126" y="836867"/>
                    <a:pt x="1559619" y="845120"/>
                  </a:cubicBezTo>
                  <a:cubicBezTo>
                    <a:pt x="1490540" y="852710"/>
                    <a:pt x="1419301" y="870880"/>
                    <a:pt x="1358643" y="905613"/>
                  </a:cubicBezTo>
                  <a:cubicBezTo>
                    <a:pt x="1304743" y="936468"/>
                    <a:pt x="1265079" y="983222"/>
                    <a:pt x="1247796" y="1043216"/>
                  </a:cubicBezTo>
                  <a:cubicBezTo>
                    <a:pt x="1230623" y="1102711"/>
                    <a:pt x="1233448" y="1165973"/>
                    <a:pt x="1234889" y="1227185"/>
                  </a:cubicBezTo>
                  <a:cubicBezTo>
                    <a:pt x="1236384" y="1291666"/>
                    <a:pt x="1238323" y="1358806"/>
                    <a:pt x="1217107" y="1420628"/>
                  </a:cubicBezTo>
                  <a:cubicBezTo>
                    <a:pt x="1197053" y="1479125"/>
                    <a:pt x="1157335" y="1529868"/>
                    <a:pt x="1107589" y="1566208"/>
                  </a:cubicBezTo>
                  <a:cubicBezTo>
                    <a:pt x="1058841" y="1601827"/>
                    <a:pt x="999900" y="1624263"/>
                    <a:pt x="939352" y="1626921"/>
                  </a:cubicBezTo>
                  <a:cubicBezTo>
                    <a:pt x="872323" y="1629858"/>
                    <a:pt x="807953" y="1605539"/>
                    <a:pt x="743306" y="1591579"/>
                  </a:cubicBezTo>
                  <a:cubicBezTo>
                    <a:pt x="686470" y="1579281"/>
                    <a:pt x="623707" y="1573852"/>
                    <a:pt x="573851" y="1609638"/>
                  </a:cubicBezTo>
                  <a:cubicBezTo>
                    <a:pt x="529922" y="1641158"/>
                    <a:pt x="512251" y="1693285"/>
                    <a:pt x="504661" y="1744748"/>
                  </a:cubicBezTo>
                  <a:cubicBezTo>
                    <a:pt x="496075" y="1802803"/>
                    <a:pt x="499011" y="1862243"/>
                    <a:pt x="487987" y="1919965"/>
                  </a:cubicBezTo>
                  <a:cubicBezTo>
                    <a:pt x="476465" y="1980457"/>
                    <a:pt x="450927" y="2039233"/>
                    <a:pt x="411707" y="2087039"/>
                  </a:cubicBezTo>
                  <a:cubicBezTo>
                    <a:pt x="374204" y="2132741"/>
                    <a:pt x="323185" y="2167806"/>
                    <a:pt x="264354" y="2178553"/>
                  </a:cubicBezTo>
                  <a:cubicBezTo>
                    <a:pt x="189238" y="2192291"/>
                    <a:pt x="113955" y="2168415"/>
                    <a:pt x="38561" y="2172626"/>
                  </a:cubicBezTo>
                  <a:cubicBezTo>
                    <a:pt x="33575" y="2172903"/>
                    <a:pt x="3551" y="2176558"/>
                    <a:pt x="4326" y="2178221"/>
                  </a:cubicBezTo>
                  <a:cubicBezTo>
                    <a:pt x="3828" y="2177112"/>
                    <a:pt x="4714" y="2174066"/>
                    <a:pt x="4770" y="2172903"/>
                  </a:cubicBezTo>
                  <a:lnTo>
                    <a:pt x="6819" y="2149304"/>
                  </a:lnTo>
                  <a:cubicBezTo>
                    <a:pt x="13910" y="2068315"/>
                    <a:pt x="20945" y="1987271"/>
                    <a:pt x="28036" y="1906283"/>
                  </a:cubicBezTo>
                  <a:cubicBezTo>
                    <a:pt x="39946" y="1770064"/>
                    <a:pt x="51801" y="1633846"/>
                    <a:pt x="63711" y="1497628"/>
                  </a:cubicBezTo>
                  <a:cubicBezTo>
                    <a:pt x="77837" y="1335540"/>
                    <a:pt x="92018" y="1173451"/>
                    <a:pt x="106144" y="1011419"/>
                  </a:cubicBezTo>
                  <a:cubicBezTo>
                    <a:pt x="120270" y="849386"/>
                    <a:pt x="133565" y="696992"/>
                    <a:pt x="147303" y="539779"/>
                  </a:cubicBezTo>
                  <a:cubicBezTo>
                    <a:pt x="157939" y="417797"/>
                    <a:pt x="168575" y="295871"/>
                    <a:pt x="179266" y="173890"/>
                  </a:cubicBezTo>
                  <a:lnTo>
                    <a:pt x="189293" y="58832"/>
                  </a:lnTo>
                  <a:lnTo>
                    <a:pt x="192340" y="23601"/>
                  </a:lnTo>
                  <a:cubicBezTo>
                    <a:pt x="192838" y="18006"/>
                    <a:pt x="194833" y="10472"/>
                    <a:pt x="194002" y="4877"/>
                  </a:cubicBezTo>
                  <a:cubicBezTo>
                    <a:pt x="193337" y="778"/>
                    <a:pt x="191841" y="3880"/>
                    <a:pt x="193836" y="4323"/>
                  </a:cubicBezTo>
                  <a:cubicBezTo>
                    <a:pt x="198212" y="5265"/>
                    <a:pt x="203308" y="4932"/>
                    <a:pt x="207795" y="5209"/>
                  </a:cubicBezTo>
                  <a:cubicBezTo>
                    <a:pt x="230286" y="6650"/>
                    <a:pt x="252777" y="8090"/>
                    <a:pt x="275267" y="9530"/>
                  </a:cubicBezTo>
                  <a:cubicBezTo>
                    <a:pt x="365396" y="15291"/>
                    <a:pt x="455470" y="20997"/>
                    <a:pt x="545599" y="26758"/>
                  </a:cubicBezTo>
                  <a:cubicBezTo>
                    <a:pt x="678826" y="35234"/>
                    <a:pt x="812108" y="43765"/>
                    <a:pt x="945335" y="52240"/>
                  </a:cubicBezTo>
                  <a:cubicBezTo>
                    <a:pt x="1104265" y="62378"/>
                    <a:pt x="1263141" y="72515"/>
                    <a:pt x="1422071" y="82597"/>
                  </a:cubicBezTo>
                  <a:cubicBezTo>
                    <a:pt x="1585877" y="93012"/>
                    <a:pt x="1749682" y="103481"/>
                    <a:pt x="1913432" y="113896"/>
                  </a:cubicBezTo>
                  <a:cubicBezTo>
                    <a:pt x="2064995" y="123535"/>
                    <a:pt x="2216558" y="133229"/>
                    <a:pt x="2368121" y="142868"/>
                  </a:cubicBezTo>
                  <a:cubicBezTo>
                    <a:pt x="2486778" y="150402"/>
                    <a:pt x="2605436" y="157991"/>
                    <a:pt x="2724039" y="165525"/>
                  </a:cubicBezTo>
                  <a:cubicBezTo>
                    <a:pt x="2792120" y="169845"/>
                    <a:pt x="2860201" y="174222"/>
                    <a:pt x="2928283" y="178543"/>
                  </a:cubicBezTo>
                  <a:cubicBezTo>
                    <a:pt x="2937091" y="179097"/>
                    <a:pt x="2945899" y="179651"/>
                    <a:pt x="2954707" y="180205"/>
                  </a:cubicBezTo>
                  <a:cubicBezTo>
                    <a:pt x="2957366" y="180371"/>
                    <a:pt x="2957366" y="176216"/>
                    <a:pt x="2954707" y="176050"/>
                  </a:cubicBezTo>
                  <a:cubicBezTo>
                    <a:pt x="2930056" y="174499"/>
                    <a:pt x="2905349" y="172893"/>
                    <a:pt x="2880698" y="171341"/>
                  </a:cubicBezTo>
                  <a:cubicBezTo>
                    <a:pt x="2813558" y="167076"/>
                    <a:pt x="2746474" y="162810"/>
                    <a:pt x="2679334" y="158489"/>
                  </a:cubicBezTo>
                  <a:cubicBezTo>
                    <a:pt x="2580508" y="152175"/>
                    <a:pt x="2481627" y="145915"/>
                    <a:pt x="2382800" y="139600"/>
                  </a:cubicBezTo>
                  <a:cubicBezTo>
                    <a:pt x="2261761" y="131899"/>
                    <a:pt x="2140776" y="124199"/>
                    <a:pt x="2019736" y="116444"/>
                  </a:cubicBezTo>
                  <a:cubicBezTo>
                    <a:pt x="1887174" y="108024"/>
                    <a:pt x="1754557" y="99549"/>
                    <a:pt x="1621995" y="91128"/>
                  </a:cubicBezTo>
                  <a:cubicBezTo>
                    <a:pt x="1488657" y="82653"/>
                    <a:pt x="1355319" y="74122"/>
                    <a:pt x="1221982" y="65646"/>
                  </a:cubicBezTo>
                  <a:cubicBezTo>
                    <a:pt x="1097175" y="57669"/>
                    <a:pt x="972423" y="49747"/>
                    <a:pt x="847617" y="41770"/>
                  </a:cubicBezTo>
                  <a:cubicBezTo>
                    <a:pt x="742199" y="35068"/>
                    <a:pt x="636725" y="28309"/>
                    <a:pt x="531307" y="21607"/>
                  </a:cubicBezTo>
                  <a:cubicBezTo>
                    <a:pt x="455747" y="16787"/>
                    <a:pt x="380187" y="11967"/>
                    <a:pt x="304627" y="7148"/>
                  </a:cubicBezTo>
                  <a:cubicBezTo>
                    <a:pt x="268841" y="4877"/>
                    <a:pt x="232613" y="611"/>
                    <a:pt x="196772" y="279"/>
                  </a:cubicBezTo>
                  <a:cubicBezTo>
                    <a:pt x="195220" y="279"/>
                    <a:pt x="193669" y="58"/>
                    <a:pt x="192174" y="2"/>
                  </a:cubicBezTo>
                  <a:cubicBezTo>
                    <a:pt x="191010" y="-53"/>
                    <a:pt x="190179" y="999"/>
                    <a:pt x="190069" y="2107"/>
                  </a:cubicBezTo>
                  <a:cubicBezTo>
                    <a:pt x="188351" y="21496"/>
                    <a:pt x="186689" y="40940"/>
                    <a:pt x="184972" y="60328"/>
                  </a:cubicBezTo>
                  <a:cubicBezTo>
                    <a:pt x="180374" y="113176"/>
                    <a:pt x="175776" y="165968"/>
                    <a:pt x="171123" y="218816"/>
                  </a:cubicBezTo>
                  <a:cubicBezTo>
                    <a:pt x="164310" y="296923"/>
                    <a:pt x="157496" y="375087"/>
                    <a:pt x="150682" y="453195"/>
                  </a:cubicBezTo>
                  <a:cubicBezTo>
                    <a:pt x="142373" y="548531"/>
                    <a:pt x="134063" y="643867"/>
                    <a:pt x="125699" y="739204"/>
                  </a:cubicBezTo>
                  <a:cubicBezTo>
                    <a:pt x="116614" y="843126"/>
                    <a:pt x="107529" y="947049"/>
                    <a:pt x="98499" y="1050971"/>
                  </a:cubicBezTo>
                  <a:cubicBezTo>
                    <a:pt x="89304" y="1156390"/>
                    <a:pt x="80108" y="1261752"/>
                    <a:pt x="70912" y="1367170"/>
                  </a:cubicBezTo>
                  <a:cubicBezTo>
                    <a:pt x="62326" y="1465443"/>
                    <a:pt x="53740" y="1563770"/>
                    <a:pt x="45153" y="1662042"/>
                  </a:cubicBezTo>
                  <a:cubicBezTo>
                    <a:pt x="37896" y="1745136"/>
                    <a:pt x="30639" y="1828230"/>
                    <a:pt x="23383" y="1911268"/>
                  </a:cubicBezTo>
                  <a:cubicBezTo>
                    <a:pt x="18175" y="1971040"/>
                    <a:pt x="12968" y="2030812"/>
                    <a:pt x="7761" y="2090529"/>
                  </a:cubicBezTo>
                  <a:lnTo>
                    <a:pt x="2886" y="2146146"/>
                  </a:lnTo>
                  <a:cubicBezTo>
                    <a:pt x="2055" y="2155619"/>
                    <a:pt x="-161" y="2166033"/>
                    <a:pt x="338" y="2175506"/>
                  </a:cubicBezTo>
                  <a:cubicBezTo>
                    <a:pt x="393" y="2176669"/>
                    <a:pt x="116" y="2177999"/>
                    <a:pt x="6" y="2179162"/>
                  </a:cubicBezTo>
                  <a:cubicBezTo>
                    <a:pt x="-105" y="2180602"/>
                    <a:pt x="1446" y="2181378"/>
                    <a:pt x="2609" y="2181157"/>
                  </a:cubicBezTo>
                  <a:cubicBezTo>
                    <a:pt x="85592" y="2165368"/>
                    <a:pt x="168630" y="2195171"/>
                    <a:pt x="251835" y="2184536"/>
                  </a:cubicBezTo>
                  <a:cubicBezTo>
                    <a:pt x="312493" y="2176780"/>
                    <a:pt x="366283" y="2144650"/>
                    <a:pt x="406555" y="2099282"/>
                  </a:cubicBezTo>
                  <a:cubicBezTo>
                    <a:pt x="447548" y="2053082"/>
                    <a:pt x="475080" y="1995359"/>
                    <a:pt x="488874" y="1935366"/>
                  </a:cubicBezTo>
                  <a:cubicBezTo>
                    <a:pt x="503332" y="1872491"/>
                    <a:pt x="499122" y="1807290"/>
                    <a:pt x="508871" y="1743696"/>
                  </a:cubicBezTo>
                  <a:cubicBezTo>
                    <a:pt x="518621" y="1680101"/>
                    <a:pt x="549089" y="1612297"/>
                    <a:pt x="618832" y="1592299"/>
                  </a:cubicBezTo>
                  <a:cubicBezTo>
                    <a:pt x="690182" y="1571803"/>
                    <a:pt x="767237" y="1602547"/>
                    <a:pt x="836427" y="1618667"/>
                  </a:cubicBezTo>
                  <a:cubicBezTo>
                    <a:pt x="900021" y="1633458"/>
                    <a:pt x="962341" y="1636173"/>
                    <a:pt x="1024772" y="1614346"/>
                  </a:cubicBezTo>
                  <a:cubicBezTo>
                    <a:pt x="1082606" y="1594127"/>
                    <a:pt x="1134678" y="1557289"/>
                    <a:pt x="1172790" y="1509261"/>
                  </a:cubicBezTo>
                  <a:cubicBezTo>
                    <a:pt x="1212177" y="1459626"/>
                    <a:pt x="1231897" y="1401239"/>
                    <a:pt x="1237382" y="1338586"/>
                  </a:cubicBezTo>
                  <a:cubicBezTo>
                    <a:pt x="1243586" y="1267846"/>
                    <a:pt x="1235110" y="1196884"/>
                    <a:pt x="1239044" y="1126088"/>
                  </a:cubicBezTo>
                  <a:cubicBezTo>
                    <a:pt x="1243253" y="1050861"/>
                    <a:pt x="1266021" y="979455"/>
                    <a:pt x="1327344" y="931538"/>
                  </a:cubicBezTo>
                  <a:cubicBezTo>
                    <a:pt x="1391936" y="881072"/>
                    <a:pt x="1479461" y="858138"/>
                    <a:pt x="1559619" y="849331"/>
                  </a:cubicBezTo>
                  <a:cubicBezTo>
                    <a:pt x="1644873" y="839913"/>
                    <a:pt x="1729019" y="850715"/>
                    <a:pt x="1811393" y="873483"/>
                  </a:cubicBezTo>
                  <a:cubicBezTo>
                    <a:pt x="1891274" y="895530"/>
                    <a:pt x="1968828" y="925666"/>
                    <a:pt x="2049595" y="944611"/>
                  </a:cubicBezTo>
                  <a:cubicBezTo>
                    <a:pt x="2209190" y="982114"/>
                    <a:pt x="2377593" y="967767"/>
                    <a:pt x="2532369" y="916138"/>
                  </a:cubicBezTo>
                  <a:cubicBezTo>
                    <a:pt x="2602722" y="892650"/>
                    <a:pt x="2671634" y="861462"/>
                    <a:pt x="2730021" y="815041"/>
                  </a:cubicBezTo>
                  <a:cubicBezTo>
                    <a:pt x="2781429" y="774214"/>
                    <a:pt x="2822699" y="722142"/>
                    <a:pt x="2853443" y="664308"/>
                  </a:cubicBezTo>
                  <a:cubicBezTo>
                    <a:pt x="2916040" y="546648"/>
                    <a:pt x="2937091" y="411260"/>
                    <a:pt x="2949112" y="280083"/>
                  </a:cubicBezTo>
                  <a:cubicBezTo>
                    <a:pt x="2952214" y="246126"/>
                    <a:pt x="2954651" y="212113"/>
                    <a:pt x="2956867" y="178100"/>
                  </a:cubicBezTo>
                  <a:cubicBezTo>
                    <a:pt x="2957033" y="175441"/>
                    <a:pt x="2952879" y="175441"/>
                    <a:pt x="2952712" y="17810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2"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5" y="9218"/>
            <a:ext cx="9143998" cy="512506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8" name="Google Shape;298;p15"/>
          <p:cNvGrpSpPr/>
          <p:nvPr/>
        </p:nvGrpSpPr>
        <p:grpSpPr>
          <a:xfrm>
            <a:off x="124840" y="49599"/>
            <a:ext cx="8683328" cy="4979617"/>
            <a:chOff x="124840" y="49599"/>
            <a:chExt cx="8683328" cy="4979617"/>
          </a:xfrm>
        </p:grpSpPr>
        <p:sp>
          <p:nvSpPr>
            <p:cNvPr id="299" name="Google Shape;299;p15"/>
            <p:cNvSpPr/>
            <p:nvPr/>
          </p:nvSpPr>
          <p:spPr>
            <a:xfrm rot="10800000">
              <a:off x="320244" y="3462592"/>
              <a:ext cx="143975" cy="143975"/>
            </a:xfrm>
            <a:custGeom>
              <a:rect b="b" l="l" r="r" t="t"/>
              <a:pathLst>
                <a:path extrusionOk="0" h="116109" w="116109">
                  <a:moveTo>
                    <a:pt x="58055" y="116110"/>
                  </a:moveTo>
                  <a:cubicBezTo>
                    <a:pt x="26036" y="116110"/>
                    <a:pt x="0" y="90074"/>
                    <a:pt x="0" y="58055"/>
                  </a:cubicBezTo>
                  <a:cubicBezTo>
                    <a:pt x="0" y="26036"/>
                    <a:pt x="26036" y="0"/>
                    <a:pt x="58055" y="0"/>
                  </a:cubicBezTo>
                  <a:cubicBezTo>
                    <a:pt x="90073" y="0"/>
                    <a:pt x="116110" y="26036"/>
                    <a:pt x="116110" y="58055"/>
                  </a:cubicBezTo>
                  <a:cubicBezTo>
                    <a:pt x="116110" y="90074"/>
                    <a:pt x="90073" y="116110"/>
                    <a:pt x="58055" y="116110"/>
                  </a:cubicBezTo>
                  <a:close/>
                  <a:moveTo>
                    <a:pt x="58055" y="5540"/>
                  </a:moveTo>
                  <a:cubicBezTo>
                    <a:pt x="29083" y="5540"/>
                    <a:pt x="5540" y="29083"/>
                    <a:pt x="5540" y="58055"/>
                  </a:cubicBezTo>
                  <a:cubicBezTo>
                    <a:pt x="5540" y="87027"/>
                    <a:pt x="29083" y="110570"/>
                    <a:pt x="58055" y="110570"/>
                  </a:cubicBezTo>
                  <a:cubicBezTo>
                    <a:pt x="87027" y="110570"/>
                    <a:pt x="110570" y="87027"/>
                    <a:pt x="110570" y="58055"/>
                  </a:cubicBezTo>
                  <a:cubicBezTo>
                    <a:pt x="110570" y="29083"/>
                    <a:pt x="87027" y="5540"/>
                    <a:pt x="58055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0" name="Google Shape;300;p15"/>
            <p:cNvSpPr/>
            <p:nvPr/>
          </p:nvSpPr>
          <p:spPr>
            <a:xfrm rot="10800000">
              <a:off x="1334235" y="4907310"/>
              <a:ext cx="58249" cy="58249"/>
            </a:xfrm>
            <a:custGeom>
              <a:rect b="b" l="l" r="r" t="t"/>
              <a:pathLst>
                <a:path extrusionOk="0" h="46975" w="46975">
                  <a:moveTo>
                    <a:pt x="23488" y="46976"/>
                  </a:moveTo>
                  <a:cubicBezTo>
                    <a:pt x="10525" y="46976"/>
                    <a:pt x="0" y="36450"/>
                    <a:pt x="0" y="23488"/>
                  </a:cubicBezTo>
                  <a:cubicBezTo>
                    <a:pt x="0" y="10525"/>
                    <a:pt x="10525" y="0"/>
                    <a:pt x="23488" y="0"/>
                  </a:cubicBezTo>
                  <a:cubicBezTo>
                    <a:pt x="36451" y="0"/>
                    <a:pt x="46976" y="10525"/>
                    <a:pt x="46976" y="23488"/>
                  </a:cubicBezTo>
                  <a:cubicBezTo>
                    <a:pt x="46976" y="36450"/>
                    <a:pt x="36451" y="46976"/>
                    <a:pt x="23488" y="46976"/>
                  </a:cubicBezTo>
                  <a:close/>
                  <a:moveTo>
                    <a:pt x="23488" y="5540"/>
                  </a:moveTo>
                  <a:cubicBezTo>
                    <a:pt x="13572" y="5540"/>
                    <a:pt x="5540" y="13572"/>
                    <a:pt x="5540" y="23488"/>
                  </a:cubicBezTo>
                  <a:cubicBezTo>
                    <a:pt x="5540" y="33404"/>
                    <a:pt x="13572" y="41436"/>
                    <a:pt x="23488" y="41436"/>
                  </a:cubicBezTo>
                  <a:cubicBezTo>
                    <a:pt x="33404" y="41436"/>
                    <a:pt x="41436" y="33404"/>
                    <a:pt x="41436" y="23488"/>
                  </a:cubicBezTo>
                  <a:cubicBezTo>
                    <a:pt x="41436" y="13572"/>
                    <a:pt x="33348" y="5540"/>
                    <a:pt x="23488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1" name="Google Shape;301;p15"/>
            <p:cNvSpPr/>
            <p:nvPr/>
          </p:nvSpPr>
          <p:spPr>
            <a:xfrm rot="10800000">
              <a:off x="8567349" y="4266501"/>
              <a:ext cx="90122" cy="90122"/>
            </a:xfrm>
            <a:custGeom>
              <a:rect b="b" l="l" r="r" t="t"/>
              <a:pathLst>
                <a:path extrusionOk="0" h="72679" w="72679">
                  <a:moveTo>
                    <a:pt x="36340" y="72679"/>
                  </a:moveTo>
                  <a:cubicBezTo>
                    <a:pt x="16286" y="72679"/>
                    <a:pt x="0" y="56393"/>
                    <a:pt x="0" y="36340"/>
                  </a:cubicBezTo>
                  <a:cubicBezTo>
                    <a:pt x="0" y="16286"/>
                    <a:pt x="16286" y="0"/>
                    <a:pt x="36340" y="0"/>
                  </a:cubicBezTo>
                  <a:cubicBezTo>
                    <a:pt x="56393" y="0"/>
                    <a:pt x="72679" y="16286"/>
                    <a:pt x="72679" y="36340"/>
                  </a:cubicBezTo>
                  <a:cubicBezTo>
                    <a:pt x="72679" y="56393"/>
                    <a:pt x="56393" y="72679"/>
                    <a:pt x="36340" y="72679"/>
                  </a:cubicBezTo>
                  <a:close/>
                  <a:moveTo>
                    <a:pt x="36340" y="5540"/>
                  </a:moveTo>
                  <a:cubicBezTo>
                    <a:pt x="19333" y="5540"/>
                    <a:pt x="5540" y="19333"/>
                    <a:pt x="5540" y="36340"/>
                  </a:cubicBezTo>
                  <a:cubicBezTo>
                    <a:pt x="5540" y="53346"/>
                    <a:pt x="19333" y="67140"/>
                    <a:pt x="36340" y="67140"/>
                  </a:cubicBezTo>
                  <a:cubicBezTo>
                    <a:pt x="53346" y="67140"/>
                    <a:pt x="67140" y="53346"/>
                    <a:pt x="67140" y="36340"/>
                  </a:cubicBezTo>
                  <a:cubicBezTo>
                    <a:pt x="67140" y="19333"/>
                    <a:pt x="53346" y="5540"/>
                    <a:pt x="36340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" name="Google Shape;302;p15"/>
            <p:cNvSpPr/>
            <p:nvPr/>
          </p:nvSpPr>
          <p:spPr>
            <a:xfrm rot="10800000">
              <a:off x="7603338" y="4843613"/>
              <a:ext cx="185602" cy="185602"/>
            </a:xfrm>
            <a:custGeom>
              <a:rect b="b" l="l" r="r" t="t"/>
              <a:pathLst>
                <a:path extrusionOk="0" h="149679" w="149679">
                  <a:moveTo>
                    <a:pt x="74840" y="149679"/>
                  </a:moveTo>
                  <a:cubicBezTo>
                    <a:pt x="33570" y="149679"/>
                    <a:pt x="0" y="116110"/>
                    <a:pt x="0" y="74840"/>
                  </a:cubicBezTo>
                  <a:cubicBezTo>
                    <a:pt x="0" y="33570"/>
                    <a:pt x="33570" y="0"/>
                    <a:pt x="74840" y="0"/>
                  </a:cubicBezTo>
                  <a:cubicBezTo>
                    <a:pt x="116110" y="0"/>
                    <a:pt x="149679" y="33570"/>
                    <a:pt x="149679" y="74840"/>
                  </a:cubicBezTo>
                  <a:cubicBezTo>
                    <a:pt x="149679" y="116110"/>
                    <a:pt x="116110" y="149679"/>
                    <a:pt x="74840" y="149679"/>
                  </a:cubicBezTo>
                  <a:close/>
                  <a:moveTo>
                    <a:pt x="74840" y="5540"/>
                  </a:moveTo>
                  <a:cubicBezTo>
                    <a:pt x="36617" y="5540"/>
                    <a:pt x="5540" y="36617"/>
                    <a:pt x="5540" y="74840"/>
                  </a:cubicBezTo>
                  <a:cubicBezTo>
                    <a:pt x="5540" y="113063"/>
                    <a:pt x="36617" y="144140"/>
                    <a:pt x="74840" y="144140"/>
                  </a:cubicBezTo>
                  <a:cubicBezTo>
                    <a:pt x="113063" y="144140"/>
                    <a:pt x="144140" y="113063"/>
                    <a:pt x="144140" y="74840"/>
                  </a:cubicBezTo>
                  <a:cubicBezTo>
                    <a:pt x="144140" y="36617"/>
                    <a:pt x="113063" y="5540"/>
                    <a:pt x="74840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3" name="Google Shape;303;p15"/>
            <p:cNvSpPr/>
            <p:nvPr/>
          </p:nvSpPr>
          <p:spPr>
            <a:xfrm rot="10800000">
              <a:off x="1537764" y="243555"/>
              <a:ext cx="58249" cy="58249"/>
            </a:xfrm>
            <a:custGeom>
              <a:rect b="b" l="l" r="r" t="t"/>
              <a:pathLst>
                <a:path extrusionOk="0" h="46975" w="46975">
                  <a:moveTo>
                    <a:pt x="23488" y="46976"/>
                  </a:moveTo>
                  <a:cubicBezTo>
                    <a:pt x="10525" y="46976"/>
                    <a:pt x="0" y="36450"/>
                    <a:pt x="0" y="23488"/>
                  </a:cubicBezTo>
                  <a:cubicBezTo>
                    <a:pt x="0" y="10525"/>
                    <a:pt x="10525" y="0"/>
                    <a:pt x="23488" y="0"/>
                  </a:cubicBezTo>
                  <a:cubicBezTo>
                    <a:pt x="36451" y="0"/>
                    <a:pt x="46976" y="10525"/>
                    <a:pt x="46976" y="23488"/>
                  </a:cubicBezTo>
                  <a:cubicBezTo>
                    <a:pt x="46976" y="36450"/>
                    <a:pt x="36451" y="46976"/>
                    <a:pt x="23488" y="46976"/>
                  </a:cubicBezTo>
                  <a:close/>
                  <a:moveTo>
                    <a:pt x="23488" y="5484"/>
                  </a:moveTo>
                  <a:cubicBezTo>
                    <a:pt x="13572" y="5484"/>
                    <a:pt x="5540" y="13517"/>
                    <a:pt x="5540" y="23432"/>
                  </a:cubicBezTo>
                  <a:cubicBezTo>
                    <a:pt x="5540" y="33348"/>
                    <a:pt x="13572" y="41381"/>
                    <a:pt x="23488" y="41381"/>
                  </a:cubicBezTo>
                  <a:cubicBezTo>
                    <a:pt x="33404" y="41381"/>
                    <a:pt x="41436" y="33348"/>
                    <a:pt x="41436" y="23432"/>
                  </a:cubicBezTo>
                  <a:cubicBezTo>
                    <a:pt x="41436" y="13517"/>
                    <a:pt x="33348" y="5484"/>
                    <a:pt x="23488" y="5484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4" name="Google Shape;304;p15"/>
            <p:cNvSpPr/>
            <p:nvPr/>
          </p:nvSpPr>
          <p:spPr>
            <a:xfrm rot="10800000">
              <a:off x="7051040" y="4766447"/>
              <a:ext cx="60722" cy="60722"/>
            </a:xfrm>
            <a:custGeom>
              <a:rect b="b" l="l" r="r" t="t"/>
              <a:pathLst>
                <a:path extrusionOk="0" h="48969" w="48969">
                  <a:moveTo>
                    <a:pt x="24485" y="48970"/>
                  </a:moveTo>
                  <a:cubicBezTo>
                    <a:pt x="10968" y="48970"/>
                    <a:pt x="0" y="38002"/>
                    <a:pt x="0" y="24485"/>
                  </a:cubicBezTo>
                  <a:cubicBezTo>
                    <a:pt x="0" y="10968"/>
                    <a:pt x="10968" y="0"/>
                    <a:pt x="24485" y="0"/>
                  </a:cubicBezTo>
                  <a:cubicBezTo>
                    <a:pt x="38002" y="0"/>
                    <a:pt x="48970" y="10968"/>
                    <a:pt x="48970" y="24485"/>
                  </a:cubicBezTo>
                  <a:cubicBezTo>
                    <a:pt x="48970" y="38002"/>
                    <a:pt x="38002" y="48970"/>
                    <a:pt x="24485" y="48970"/>
                  </a:cubicBezTo>
                  <a:close/>
                  <a:moveTo>
                    <a:pt x="24485" y="5540"/>
                  </a:moveTo>
                  <a:cubicBezTo>
                    <a:pt x="14015" y="5540"/>
                    <a:pt x="5540" y="14015"/>
                    <a:pt x="5540" y="24485"/>
                  </a:cubicBezTo>
                  <a:cubicBezTo>
                    <a:pt x="5540" y="34955"/>
                    <a:pt x="14015" y="43430"/>
                    <a:pt x="24485" y="43430"/>
                  </a:cubicBezTo>
                  <a:cubicBezTo>
                    <a:pt x="34955" y="43430"/>
                    <a:pt x="43430" y="34955"/>
                    <a:pt x="43430" y="24485"/>
                  </a:cubicBezTo>
                  <a:cubicBezTo>
                    <a:pt x="43430" y="14015"/>
                    <a:pt x="34955" y="5540"/>
                    <a:pt x="24485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" name="Google Shape;305;p15"/>
            <p:cNvSpPr/>
            <p:nvPr/>
          </p:nvSpPr>
          <p:spPr>
            <a:xfrm rot="10800000">
              <a:off x="8718046" y="2526679"/>
              <a:ext cx="90122" cy="90122"/>
            </a:xfrm>
            <a:custGeom>
              <a:rect b="b" l="l" r="r" t="t"/>
              <a:pathLst>
                <a:path extrusionOk="0" h="72679" w="72679">
                  <a:moveTo>
                    <a:pt x="36340" y="72679"/>
                  </a:moveTo>
                  <a:cubicBezTo>
                    <a:pt x="16286" y="72679"/>
                    <a:pt x="0" y="56393"/>
                    <a:pt x="0" y="36340"/>
                  </a:cubicBezTo>
                  <a:cubicBezTo>
                    <a:pt x="0" y="16286"/>
                    <a:pt x="16286" y="0"/>
                    <a:pt x="36340" y="0"/>
                  </a:cubicBezTo>
                  <a:cubicBezTo>
                    <a:pt x="56393" y="0"/>
                    <a:pt x="72679" y="16286"/>
                    <a:pt x="72679" y="36340"/>
                  </a:cubicBezTo>
                  <a:cubicBezTo>
                    <a:pt x="72679" y="56393"/>
                    <a:pt x="56393" y="72679"/>
                    <a:pt x="36340" y="72679"/>
                  </a:cubicBezTo>
                  <a:close/>
                  <a:moveTo>
                    <a:pt x="36340" y="5540"/>
                  </a:moveTo>
                  <a:cubicBezTo>
                    <a:pt x="19333" y="5540"/>
                    <a:pt x="5540" y="19333"/>
                    <a:pt x="5540" y="36340"/>
                  </a:cubicBezTo>
                  <a:cubicBezTo>
                    <a:pt x="5540" y="53346"/>
                    <a:pt x="19333" y="67140"/>
                    <a:pt x="36340" y="67140"/>
                  </a:cubicBezTo>
                  <a:cubicBezTo>
                    <a:pt x="53346" y="67140"/>
                    <a:pt x="67140" y="53346"/>
                    <a:pt x="67140" y="36340"/>
                  </a:cubicBezTo>
                  <a:cubicBezTo>
                    <a:pt x="67140" y="19333"/>
                    <a:pt x="53346" y="5540"/>
                    <a:pt x="36340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" name="Google Shape;306;p15"/>
            <p:cNvSpPr/>
            <p:nvPr/>
          </p:nvSpPr>
          <p:spPr>
            <a:xfrm rot="10800000">
              <a:off x="8730279" y="338500"/>
              <a:ext cx="65668" cy="65668"/>
            </a:xfrm>
            <a:custGeom>
              <a:rect b="b" l="l" r="r" t="t"/>
              <a:pathLst>
                <a:path extrusionOk="0" h="52958" w="52958">
                  <a:moveTo>
                    <a:pt x="26479" y="52958"/>
                  </a:moveTo>
                  <a:cubicBezTo>
                    <a:pt x="11910" y="52958"/>
                    <a:pt x="0" y="41104"/>
                    <a:pt x="0" y="26479"/>
                  </a:cubicBezTo>
                  <a:cubicBezTo>
                    <a:pt x="0" y="11855"/>
                    <a:pt x="11855" y="0"/>
                    <a:pt x="26479" y="0"/>
                  </a:cubicBezTo>
                  <a:cubicBezTo>
                    <a:pt x="41104" y="0"/>
                    <a:pt x="52958" y="11855"/>
                    <a:pt x="52958" y="26479"/>
                  </a:cubicBezTo>
                  <a:cubicBezTo>
                    <a:pt x="52958" y="41104"/>
                    <a:pt x="41104" y="52958"/>
                    <a:pt x="26479" y="52958"/>
                  </a:cubicBezTo>
                  <a:close/>
                  <a:moveTo>
                    <a:pt x="26479" y="5595"/>
                  </a:moveTo>
                  <a:cubicBezTo>
                    <a:pt x="14957" y="5595"/>
                    <a:pt x="5540" y="14957"/>
                    <a:pt x="5540" y="26535"/>
                  </a:cubicBezTo>
                  <a:cubicBezTo>
                    <a:pt x="5540" y="38112"/>
                    <a:pt x="14901" y="47474"/>
                    <a:pt x="26479" y="47474"/>
                  </a:cubicBezTo>
                  <a:cubicBezTo>
                    <a:pt x="38057" y="47474"/>
                    <a:pt x="47419" y="38112"/>
                    <a:pt x="47419" y="26535"/>
                  </a:cubicBezTo>
                  <a:cubicBezTo>
                    <a:pt x="47419" y="14957"/>
                    <a:pt x="38057" y="5595"/>
                    <a:pt x="26479" y="5595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" name="Google Shape;307;p15"/>
            <p:cNvSpPr/>
            <p:nvPr/>
          </p:nvSpPr>
          <p:spPr>
            <a:xfrm>
              <a:off x="755136" y="4756412"/>
              <a:ext cx="260406" cy="238631"/>
            </a:xfrm>
            <a:custGeom>
              <a:rect b="b" l="l" r="r" t="t"/>
              <a:pathLst>
                <a:path extrusionOk="0" h="192444" w="210005">
                  <a:moveTo>
                    <a:pt x="210005" y="192445"/>
                  </a:moveTo>
                  <a:lnTo>
                    <a:pt x="0" y="192445"/>
                  </a:lnTo>
                  <a:lnTo>
                    <a:pt x="1108" y="190395"/>
                  </a:lnTo>
                  <a:lnTo>
                    <a:pt x="104975" y="0"/>
                  </a:lnTo>
                  <a:lnTo>
                    <a:pt x="210005" y="192445"/>
                  </a:lnTo>
                  <a:close/>
                  <a:moveTo>
                    <a:pt x="4653" y="189675"/>
                  </a:moveTo>
                  <a:lnTo>
                    <a:pt x="205352" y="189675"/>
                  </a:lnTo>
                  <a:lnTo>
                    <a:pt x="105030" y="5761"/>
                  </a:lnTo>
                  <a:lnTo>
                    <a:pt x="4709" y="189675"/>
                  </a:ln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" name="Google Shape;308;p15"/>
            <p:cNvSpPr/>
            <p:nvPr/>
          </p:nvSpPr>
          <p:spPr>
            <a:xfrm>
              <a:off x="124840" y="3669118"/>
              <a:ext cx="93900" cy="86068"/>
            </a:xfrm>
            <a:custGeom>
              <a:rect b="b" l="l" r="r" t="t"/>
              <a:pathLst>
                <a:path extrusionOk="0" h="69410" w="75726">
                  <a:moveTo>
                    <a:pt x="37835" y="0"/>
                  </a:moveTo>
                  <a:lnTo>
                    <a:pt x="0" y="69411"/>
                  </a:lnTo>
                  <a:lnTo>
                    <a:pt x="37835" y="69411"/>
                  </a:lnTo>
                  <a:lnTo>
                    <a:pt x="75726" y="69411"/>
                  </a:lnTo>
                  <a:lnTo>
                    <a:pt x="37835" y="0"/>
                  </a:ln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" name="Google Shape;309;p15"/>
            <p:cNvSpPr/>
            <p:nvPr/>
          </p:nvSpPr>
          <p:spPr>
            <a:xfrm>
              <a:off x="8076993" y="113650"/>
              <a:ext cx="347014" cy="318071"/>
            </a:xfrm>
            <a:custGeom>
              <a:rect b="b" l="l" r="r" t="t"/>
              <a:pathLst>
                <a:path extrusionOk="0" h="69410" w="75726">
                  <a:moveTo>
                    <a:pt x="37891" y="0"/>
                  </a:moveTo>
                  <a:lnTo>
                    <a:pt x="0" y="69411"/>
                  </a:lnTo>
                  <a:lnTo>
                    <a:pt x="37891" y="69411"/>
                  </a:lnTo>
                  <a:lnTo>
                    <a:pt x="75726" y="69411"/>
                  </a:lnTo>
                  <a:lnTo>
                    <a:pt x="37891" y="0"/>
                  </a:ln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" name="Google Shape;310;p15"/>
            <p:cNvSpPr/>
            <p:nvPr/>
          </p:nvSpPr>
          <p:spPr>
            <a:xfrm rot="10800000">
              <a:off x="8519598" y="638578"/>
              <a:ext cx="185602" cy="185602"/>
            </a:xfrm>
            <a:custGeom>
              <a:rect b="b" l="l" r="r" t="t"/>
              <a:pathLst>
                <a:path extrusionOk="0" h="149679" w="149679">
                  <a:moveTo>
                    <a:pt x="74840" y="149679"/>
                  </a:moveTo>
                  <a:cubicBezTo>
                    <a:pt x="33570" y="149679"/>
                    <a:pt x="0" y="116110"/>
                    <a:pt x="0" y="74840"/>
                  </a:cubicBezTo>
                  <a:cubicBezTo>
                    <a:pt x="0" y="33570"/>
                    <a:pt x="33570" y="0"/>
                    <a:pt x="74840" y="0"/>
                  </a:cubicBezTo>
                  <a:cubicBezTo>
                    <a:pt x="116110" y="0"/>
                    <a:pt x="149679" y="33570"/>
                    <a:pt x="149679" y="74840"/>
                  </a:cubicBezTo>
                  <a:cubicBezTo>
                    <a:pt x="149679" y="116110"/>
                    <a:pt x="116110" y="149679"/>
                    <a:pt x="74840" y="149679"/>
                  </a:cubicBezTo>
                  <a:close/>
                  <a:moveTo>
                    <a:pt x="74840" y="5540"/>
                  </a:moveTo>
                  <a:cubicBezTo>
                    <a:pt x="36617" y="5540"/>
                    <a:pt x="5540" y="36617"/>
                    <a:pt x="5540" y="74840"/>
                  </a:cubicBezTo>
                  <a:cubicBezTo>
                    <a:pt x="5540" y="113063"/>
                    <a:pt x="36617" y="144140"/>
                    <a:pt x="74840" y="144140"/>
                  </a:cubicBezTo>
                  <a:cubicBezTo>
                    <a:pt x="113063" y="144140"/>
                    <a:pt x="144140" y="113063"/>
                    <a:pt x="144140" y="74840"/>
                  </a:cubicBezTo>
                  <a:cubicBezTo>
                    <a:pt x="144140" y="36617"/>
                    <a:pt x="113063" y="5540"/>
                    <a:pt x="74840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" name="Google Shape;311;p15"/>
            <p:cNvSpPr/>
            <p:nvPr/>
          </p:nvSpPr>
          <p:spPr>
            <a:xfrm rot="10800000">
              <a:off x="1765405" y="49599"/>
              <a:ext cx="90122" cy="90122"/>
            </a:xfrm>
            <a:custGeom>
              <a:rect b="b" l="l" r="r" t="t"/>
              <a:pathLst>
                <a:path extrusionOk="0" h="72679" w="72679">
                  <a:moveTo>
                    <a:pt x="36340" y="72679"/>
                  </a:moveTo>
                  <a:cubicBezTo>
                    <a:pt x="16286" y="72679"/>
                    <a:pt x="0" y="56393"/>
                    <a:pt x="0" y="36340"/>
                  </a:cubicBezTo>
                  <a:cubicBezTo>
                    <a:pt x="0" y="16286"/>
                    <a:pt x="16286" y="0"/>
                    <a:pt x="36340" y="0"/>
                  </a:cubicBezTo>
                  <a:cubicBezTo>
                    <a:pt x="56393" y="0"/>
                    <a:pt x="72679" y="16286"/>
                    <a:pt x="72679" y="36340"/>
                  </a:cubicBezTo>
                  <a:cubicBezTo>
                    <a:pt x="72679" y="56393"/>
                    <a:pt x="56393" y="72679"/>
                    <a:pt x="36340" y="72679"/>
                  </a:cubicBezTo>
                  <a:close/>
                  <a:moveTo>
                    <a:pt x="36340" y="5540"/>
                  </a:moveTo>
                  <a:cubicBezTo>
                    <a:pt x="19333" y="5540"/>
                    <a:pt x="5540" y="19333"/>
                    <a:pt x="5540" y="36340"/>
                  </a:cubicBezTo>
                  <a:cubicBezTo>
                    <a:pt x="5540" y="53346"/>
                    <a:pt x="19333" y="67140"/>
                    <a:pt x="36340" y="67140"/>
                  </a:cubicBezTo>
                  <a:cubicBezTo>
                    <a:pt x="53346" y="67140"/>
                    <a:pt x="67140" y="53346"/>
                    <a:pt x="67140" y="36340"/>
                  </a:cubicBezTo>
                  <a:cubicBezTo>
                    <a:pt x="67140" y="19333"/>
                    <a:pt x="53346" y="5540"/>
                    <a:pt x="36340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12" name="Google Shape;312;p1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313" name="Google Shape;313;p15"/>
          <p:cNvGrpSpPr/>
          <p:nvPr/>
        </p:nvGrpSpPr>
        <p:grpSpPr>
          <a:xfrm>
            <a:off x="-1924851" y="-796202"/>
            <a:ext cx="12464027" cy="7163990"/>
            <a:chOff x="-1924851" y="-796202"/>
            <a:chExt cx="12464027" cy="7163990"/>
          </a:xfrm>
        </p:grpSpPr>
        <p:grpSp>
          <p:nvGrpSpPr>
            <p:cNvPr id="314" name="Google Shape;314;p15"/>
            <p:cNvGrpSpPr/>
            <p:nvPr/>
          </p:nvGrpSpPr>
          <p:grpSpPr>
            <a:xfrm>
              <a:off x="-1924851" y="-796202"/>
              <a:ext cx="12126984" cy="7163990"/>
              <a:chOff x="-1924851" y="-796202"/>
              <a:chExt cx="12126984" cy="7163990"/>
            </a:xfrm>
          </p:grpSpPr>
          <p:pic>
            <p:nvPicPr>
              <p:cNvPr id="315" name="Google Shape;315;p15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 flipH="1" rot="5400000">
                <a:off x="-1871488" y="-517790"/>
                <a:ext cx="3686200" cy="347187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16" name="Google Shape;316;p15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 rot="-5399995">
                <a:off x="7083075" y="3323657"/>
                <a:ext cx="3627602" cy="201120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17" name="Google Shape;317;p15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 rot="-5399995">
                <a:off x="7382725" y="3548382"/>
                <a:ext cx="3627602" cy="201120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18" name="Google Shape;318;p15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 flipH="1" rot="5400000">
                <a:off x="-2032013" y="-689040"/>
                <a:ext cx="3686200" cy="347187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319" name="Google Shape;319;p15"/>
            <p:cNvSpPr/>
            <p:nvPr/>
          </p:nvSpPr>
          <p:spPr>
            <a:xfrm flipH="1" rot="5400000">
              <a:off x="7504358" y="3313733"/>
              <a:ext cx="3489108" cy="2580527"/>
            </a:xfrm>
            <a:custGeom>
              <a:rect b="b" l="l" r="r" t="t"/>
              <a:pathLst>
                <a:path extrusionOk="0" h="2186887" w="2956871">
                  <a:moveTo>
                    <a:pt x="2952768" y="178044"/>
                  </a:moveTo>
                  <a:cubicBezTo>
                    <a:pt x="2944569" y="304180"/>
                    <a:pt x="2933823" y="432256"/>
                    <a:pt x="2895101" y="553351"/>
                  </a:cubicBezTo>
                  <a:cubicBezTo>
                    <a:pt x="2854994" y="678822"/>
                    <a:pt x="2780985" y="787454"/>
                    <a:pt x="2665042" y="853762"/>
                  </a:cubicBezTo>
                  <a:cubicBezTo>
                    <a:pt x="2600839" y="890490"/>
                    <a:pt x="2529766" y="915418"/>
                    <a:pt x="2458194" y="933366"/>
                  </a:cubicBezTo>
                  <a:cubicBezTo>
                    <a:pt x="2382800" y="952256"/>
                    <a:pt x="2305136" y="962227"/>
                    <a:pt x="2227360" y="961563"/>
                  </a:cubicBezTo>
                  <a:cubicBezTo>
                    <a:pt x="2149473" y="960898"/>
                    <a:pt x="2073194" y="948267"/>
                    <a:pt x="1998464" y="926774"/>
                  </a:cubicBezTo>
                  <a:cubicBezTo>
                    <a:pt x="1925785" y="905890"/>
                    <a:pt x="1854768" y="879134"/>
                    <a:pt x="1781202" y="861241"/>
                  </a:cubicBezTo>
                  <a:cubicBezTo>
                    <a:pt x="1708523" y="843570"/>
                    <a:pt x="1634126" y="836867"/>
                    <a:pt x="1559619" y="845120"/>
                  </a:cubicBezTo>
                  <a:cubicBezTo>
                    <a:pt x="1490540" y="852710"/>
                    <a:pt x="1419301" y="870880"/>
                    <a:pt x="1358643" y="905613"/>
                  </a:cubicBezTo>
                  <a:cubicBezTo>
                    <a:pt x="1304743" y="936468"/>
                    <a:pt x="1265079" y="983222"/>
                    <a:pt x="1247796" y="1043216"/>
                  </a:cubicBezTo>
                  <a:cubicBezTo>
                    <a:pt x="1230623" y="1102711"/>
                    <a:pt x="1233448" y="1165973"/>
                    <a:pt x="1234889" y="1227185"/>
                  </a:cubicBezTo>
                  <a:cubicBezTo>
                    <a:pt x="1236384" y="1291666"/>
                    <a:pt x="1238323" y="1358806"/>
                    <a:pt x="1217107" y="1420628"/>
                  </a:cubicBezTo>
                  <a:cubicBezTo>
                    <a:pt x="1197053" y="1479125"/>
                    <a:pt x="1157335" y="1529868"/>
                    <a:pt x="1107589" y="1566208"/>
                  </a:cubicBezTo>
                  <a:cubicBezTo>
                    <a:pt x="1058841" y="1601827"/>
                    <a:pt x="999900" y="1624263"/>
                    <a:pt x="939352" y="1626921"/>
                  </a:cubicBezTo>
                  <a:cubicBezTo>
                    <a:pt x="872323" y="1629858"/>
                    <a:pt x="807953" y="1605539"/>
                    <a:pt x="743306" y="1591579"/>
                  </a:cubicBezTo>
                  <a:cubicBezTo>
                    <a:pt x="686470" y="1579281"/>
                    <a:pt x="623707" y="1573852"/>
                    <a:pt x="573851" y="1609638"/>
                  </a:cubicBezTo>
                  <a:cubicBezTo>
                    <a:pt x="529922" y="1641158"/>
                    <a:pt x="512251" y="1693285"/>
                    <a:pt x="504661" y="1744748"/>
                  </a:cubicBezTo>
                  <a:cubicBezTo>
                    <a:pt x="496075" y="1802803"/>
                    <a:pt x="499011" y="1862243"/>
                    <a:pt x="487987" y="1919965"/>
                  </a:cubicBezTo>
                  <a:cubicBezTo>
                    <a:pt x="476465" y="1980457"/>
                    <a:pt x="450927" y="2039233"/>
                    <a:pt x="411707" y="2087039"/>
                  </a:cubicBezTo>
                  <a:cubicBezTo>
                    <a:pt x="374204" y="2132741"/>
                    <a:pt x="323185" y="2167806"/>
                    <a:pt x="264354" y="2178553"/>
                  </a:cubicBezTo>
                  <a:cubicBezTo>
                    <a:pt x="189238" y="2192291"/>
                    <a:pt x="113955" y="2168415"/>
                    <a:pt x="38561" y="2172626"/>
                  </a:cubicBezTo>
                  <a:cubicBezTo>
                    <a:pt x="33575" y="2172903"/>
                    <a:pt x="3551" y="2176558"/>
                    <a:pt x="4326" y="2178221"/>
                  </a:cubicBezTo>
                  <a:cubicBezTo>
                    <a:pt x="3828" y="2177112"/>
                    <a:pt x="4714" y="2174066"/>
                    <a:pt x="4770" y="2172903"/>
                  </a:cubicBezTo>
                  <a:lnTo>
                    <a:pt x="6819" y="2149304"/>
                  </a:lnTo>
                  <a:cubicBezTo>
                    <a:pt x="13910" y="2068315"/>
                    <a:pt x="20945" y="1987271"/>
                    <a:pt x="28036" y="1906283"/>
                  </a:cubicBezTo>
                  <a:cubicBezTo>
                    <a:pt x="39946" y="1770064"/>
                    <a:pt x="51801" y="1633846"/>
                    <a:pt x="63711" y="1497628"/>
                  </a:cubicBezTo>
                  <a:cubicBezTo>
                    <a:pt x="77837" y="1335540"/>
                    <a:pt x="92018" y="1173451"/>
                    <a:pt x="106144" y="1011419"/>
                  </a:cubicBezTo>
                  <a:cubicBezTo>
                    <a:pt x="120270" y="849386"/>
                    <a:pt x="133565" y="696992"/>
                    <a:pt x="147303" y="539779"/>
                  </a:cubicBezTo>
                  <a:cubicBezTo>
                    <a:pt x="157939" y="417797"/>
                    <a:pt x="168575" y="295871"/>
                    <a:pt x="179266" y="173890"/>
                  </a:cubicBezTo>
                  <a:lnTo>
                    <a:pt x="189293" y="58832"/>
                  </a:lnTo>
                  <a:lnTo>
                    <a:pt x="192340" y="23601"/>
                  </a:lnTo>
                  <a:cubicBezTo>
                    <a:pt x="192838" y="18006"/>
                    <a:pt x="194833" y="10472"/>
                    <a:pt x="194002" y="4877"/>
                  </a:cubicBezTo>
                  <a:cubicBezTo>
                    <a:pt x="193337" y="778"/>
                    <a:pt x="191841" y="3880"/>
                    <a:pt x="193836" y="4323"/>
                  </a:cubicBezTo>
                  <a:cubicBezTo>
                    <a:pt x="198212" y="5265"/>
                    <a:pt x="203308" y="4932"/>
                    <a:pt x="207795" y="5209"/>
                  </a:cubicBezTo>
                  <a:cubicBezTo>
                    <a:pt x="230286" y="6650"/>
                    <a:pt x="252777" y="8090"/>
                    <a:pt x="275267" y="9530"/>
                  </a:cubicBezTo>
                  <a:cubicBezTo>
                    <a:pt x="365396" y="15291"/>
                    <a:pt x="455470" y="20997"/>
                    <a:pt x="545599" y="26758"/>
                  </a:cubicBezTo>
                  <a:cubicBezTo>
                    <a:pt x="678826" y="35234"/>
                    <a:pt x="812108" y="43765"/>
                    <a:pt x="945335" y="52240"/>
                  </a:cubicBezTo>
                  <a:cubicBezTo>
                    <a:pt x="1104265" y="62378"/>
                    <a:pt x="1263141" y="72515"/>
                    <a:pt x="1422071" y="82597"/>
                  </a:cubicBezTo>
                  <a:cubicBezTo>
                    <a:pt x="1585877" y="93012"/>
                    <a:pt x="1749682" y="103481"/>
                    <a:pt x="1913432" y="113896"/>
                  </a:cubicBezTo>
                  <a:cubicBezTo>
                    <a:pt x="2064995" y="123535"/>
                    <a:pt x="2216558" y="133229"/>
                    <a:pt x="2368121" y="142868"/>
                  </a:cubicBezTo>
                  <a:cubicBezTo>
                    <a:pt x="2486778" y="150402"/>
                    <a:pt x="2605436" y="157991"/>
                    <a:pt x="2724039" y="165525"/>
                  </a:cubicBezTo>
                  <a:cubicBezTo>
                    <a:pt x="2792120" y="169845"/>
                    <a:pt x="2860201" y="174222"/>
                    <a:pt x="2928283" y="178543"/>
                  </a:cubicBezTo>
                  <a:cubicBezTo>
                    <a:pt x="2937091" y="179097"/>
                    <a:pt x="2945899" y="179651"/>
                    <a:pt x="2954707" y="180205"/>
                  </a:cubicBezTo>
                  <a:cubicBezTo>
                    <a:pt x="2957366" y="180371"/>
                    <a:pt x="2957366" y="176216"/>
                    <a:pt x="2954707" y="176050"/>
                  </a:cubicBezTo>
                  <a:cubicBezTo>
                    <a:pt x="2930056" y="174499"/>
                    <a:pt x="2905349" y="172893"/>
                    <a:pt x="2880698" y="171341"/>
                  </a:cubicBezTo>
                  <a:cubicBezTo>
                    <a:pt x="2813558" y="167076"/>
                    <a:pt x="2746474" y="162810"/>
                    <a:pt x="2679334" y="158489"/>
                  </a:cubicBezTo>
                  <a:cubicBezTo>
                    <a:pt x="2580508" y="152175"/>
                    <a:pt x="2481627" y="145915"/>
                    <a:pt x="2382800" y="139600"/>
                  </a:cubicBezTo>
                  <a:cubicBezTo>
                    <a:pt x="2261761" y="131899"/>
                    <a:pt x="2140776" y="124199"/>
                    <a:pt x="2019736" y="116444"/>
                  </a:cubicBezTo>
                  <a:cubicBezTo>
                    <a:pt x="1887174" y="108024"/>
                    <a:pt x="1754557" y="99549"/>
                    <a:pt x="1621995" y="91128"/>
                  </a:cubicBezTo>
                  <a:cubicBezTo>
                    <a:pt x="1488657" y="82653"/>
                    <a:pt x="1355319" y="74122"/>
                    <a:pt x="1221982" y="65646"/>
                  </a:cubicBezTo>
                  <a:cubicBezTo>
                    <a:pt x="1097175" y="57669"/>
                    <a:pt x="972423" y="49747"/>
                    <a:pt x="847617" y="41770"/>
                  </a:cubicBezTo>
                  <a:cubicBezTo>
                    <a:pt x="742199" y="35068"/>
                    <a:pt x="636725" y="28309"/>
                    <a:pt x="531307" y="21607"/>
                  </a:cubicBezTo>
                  <a:cubicBezTo>
                    <a:pt x="455747" y="16787"/>
                    <a:pt x="380187" y="11967"/>
                    <a:pt x="304627" y="7148"/>
                  </a:cubicBezTo>
                  <a:cubicBezTo>
                    <a:pt x="268841" y="4877"/>
                    <a:pt x="232613" y="611"/>
                    <a:pt x="196772" y="279"/>
                  </a:cubicBezTo>
                  <a:cubicBezTo>
                    <a:pt x="195220" y="279"/>
                    <a:pt x="193669" y="58"/>
                    <a:pt x="192174" y="2"/>
                  </a:cubicBezTo>
                  <a:cubicBezTo>
                    <a:pt x="191010" y="-53"/>
                    <a:pt x="190179" y="999"/>
                    <a:pt x="190069" y="2107"/>
                  </a:cubicBezTo>
                  <a:cubicBezTo>
                    <a:pt x="188351" y="21496"/>
                    <a:pt x="186689" y="40940"/>
                    <a:pt x="184972" y="60328"/>
                  </a:cubicBezTo>
                  <a:cubicBezTo>
                    <a:pt x="180374" y="113176"/>
                    <a:pt x="175776" y="165968"/>
                    <a:pt x="171123" y="218816"/>
                  </a:cubicBezTo>
                  <a:cubicBezTo>
                    <a:pt x="164310" y="296923"/>
                    <a:pt x="157496" y="375087"/>
                    <a:pt x="150682" y="453195"/>
                  </a:cubicBezTo>
                  <a:cubicBezTo>
                    <a:pt x="142373" y="548531"/>
                    <a:pt x="134063" y="643867"/>
                    <a:pt x="125699" y="739204"/>
                  </a:cubicBezTo>
                  <a:cubicBezTo>
                    <a:pt x="116614" y="843126"/>
                    <a:pt x="107529" y="947049"/>
                    <a:pt x="98499" y="1050971"/>
                  </a:cubicBezTo>
                  <a:cubicBezTo>
                    <a:pt x="89304" y="1156390"/>
                    <a:pt x="80108" y="1261752"/>
                    <a:pt x="70912" y="1367170"/>
                  </a:cubicBezTo>
                  <a:cubicBezTo>
                    <a:pt x="62326" y="1465443"/>
                    <a:pt x="53740" y="1563770"/>
                    <a:pt x="45153" y="1662042"/>
                  </a:cubicBezTo>
                  <a:cubicBezTo>
                    <a:pt x="37896" y="1745136"/>
                    <a:pt x="30639" y="1828230"/>
                    <a:pt x="23383" y="1911268"/>
                  </a:cubicBezTo>
                  <a:cubicBezTo>
                    <a:pt x="18175" y="1971040"/>
                    <a:pt x="12968" y="2030812"/>
                    <a:pt x="7761" y="2090529"/>
                  </a:cubicBezTo>
                  <a:lnTo>
                    <a:pt x="2886" y="2146146"/>
                  </a:lnTo>
                  <a:cubicBezTo>
                    <a:pt x="2055" y="2155619"/>
                    <a:pt x="-161" y="2166033"/>
                    <a:pt x="338" y="2175506"/>
                  </a:cubicBezTo>
                  <a:cubicBezTo>
                    <a:pt x="393" y="2176669"/>
                    <a:pt x="116" y="2177999"/>
                    <a:pt x="6" y="2179162"/>
                  </a:cubicBezTo>
                  <a:cubicBezTo>
                    <a:pt x="-105" y="2180602"/>
                    <a:pt x="1446" y="2181378"/>
                    <a:pt x="2609" y="2181157"/>
                  </a:cubicBezTo>
                  <a:cubicBezTo>
                    <a:pt x="85592" y="2165368"/>
                    <a:pt x="168630" y="2195171"/>
                    <a:pt x="251835" y="2184536"/>
                  </a:cubicBezTo>
                  <a:cubicBezTo>
                    <a:pt x="312493" y="2176780"/>
                    <a:pt x="366283" y="2144650"/>
                    <a:pt x="406555" y="2099282"/>
                  </a:cubicBezTo>
                  <a:cubicBezTo>
                    <a:pt x="447548" y="2053082"/>
                    <a:pt x="475080" y="1995359"/>
                    <a:pt x="488874" y="1935366"/>
                  </a:cubicBezTo>
                  <a:cubicBezTo>
                    <a:pt x="503332" y="1872491"/>
                    <a:pt x="499122" y="1807290"/>
                    <a:pt x="508871" y="1743696"/>
                  </a:cubicBezTo>
                  <a:cubicBezTo>
                    <a:pt x="518621" y="1680101"/>
                    <a:pt x="549089" y="1612297"/>
                    <a:pt x="618832" y="1592299"/>
                  </a:cubicBezTo>
                  <a:cubicBezTo>
                    <a:pt x="690182" y="1571803"/>
                    <a:pt x="767237" y="1602547"/>
                    <a:pt x="836427" y="1618667"/>
                  </a:cubicBezTo>
                  <a:cubicBezTo>
                    <a:pt x="900021" y="1633458"/>
                    <a:pt x="962341" y="1636173"/>
                    <a:pt x="1024772" y="1614346"/>
                  </a:cubicBezTo>
                  <a:cubicBezTo>
                    <a:pt x="1082606" y="1594127"/>
                    <a:pt x="1134678" y="1557289"/>
                    <a:pt x="1172790" y="1509261"/>
                  </a:cubicBezTo>
                  <a:cubicBezTo>
                    <a:pt x="1212177" y="1459626"/>
                    <a:pt x="1231897" y="1401239"/>
                    <a:pt x="1237382" y="1338586"/>
                  </a:cubicBezTo>
                  <a:cubicBezTo>
                    <a:pt x="1243586" y="1267846"/>
                    <a:pt x="1235110" y="1196884"/>
                    <a:pt x="1239044" y="1126088"/>
                  </a:cubicBezTo>
                  <a:cubicBezTo>
                    <a:pt x="1243253" y="1050861"/>
                    <a:pt x="1266021" y="979455"/>
                    <a:pt x="1327344" y="931538"/>
                  </a:cubicBezTo>
                  <a:cubicBezTo>
                    <a:pt x="1391936" y="881072"/>
                    <a:pt x="1479461" y="858138"/>
                    <a:pt x="1559619" y="849331"/>
                  </a:cubicBezTo>
                  <a:cubicBezTo>
                    <a:pt x="1644873" y="839913"/>
                    <a:pt x="1729019" y="850715"/>
                    <a:pt x="1811393" y="873483"/>
                  </a:cubicBezTo>
                  <a:cubicBezTo>
                    <a:pt x="1891274" y="895530"/>
                    <a:pt x="1968828" y="925666"/>
                    <a:pt x="2049595" y="944611"/>
                  </a:cubicBezTo>
                  <a:cubicBezTo>
                    <a:pt x="2209190" y="982114"/>
                    <a:pt x="2377593" y="967767"/>
                    <a:pt x="2532369" y="916138"/>
                  </a:cubicBezTo>
                  <a:cubicBezTo>
                    <a:pt x="2602722" y="892650"/>
                    <a:pt x="2671634" y="861462"/>
                    <a:pt x="2730021" y="815041"/>
                  </a:cubicBezTo>
                  <a:cubicBezTo>
                    <a:pt x="2781429" y="774214"/>
                    <a:pt x="2822699" y="722142"/>
                    <a:pt x="2853443" y="664308"/>
                  </a:cubicBezTo>
                  <a:cubicBezTo>
                    <a:pt x="2916040" y="546648"/>
                    <a:pt x="2937091" y="411260"/>
                    <a:pt x="2949112" y="280083"/>
                  </a:cubicBezTo>
                  <a:cubicBezTo>
                    <a:pt x="2952214" y="246126"/>
                    <a:pt x="2954651" y="212113"/>
                    <a:pt x="2956867" y="178100"/>
                  </a:cubicBezTo>
                  <a:cubicBezTo>
                    <a:pt x="2957033" y="175441"/>
                    <a:pt x="2952879" y="175441"/>
                    <a:pt x="2952712" y="17810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5" y="9218"/>
            <a:ext cx="9143998" cy="512506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2" name="Google Shape;322;p16"/>
          <p:cNvGrpSpPr/>
          <p:nvPr/>
        </p:nvGrpSpPr>
        <p:grpSpPr>
          <a:xfrm>
            <a:off x="-521751" y="-666700"/>
            <a:ext cx="10806150" cy="7386269"/>
            <a:chOff x="-521751" y="-666700"/>
            <a:chExt cx="10806150" cy="7386269"/>
          </a:xfrm>
        </p:grpSpPr>
        <p:pic>
          <p:nvPicPr>
            <p:cNvPr id="323" name="Google Shape;323;p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5400000">
              <a:off x="6977673" y="3736827"/>
              <a:ext cx="3187205" cy="151255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4" name="Google Shape;324;p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5400000">
              <a:off x="7260497" y="3958622"/>
              <a:ext cx="3187205" cy="151255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5" name="Google Shape;325;p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5400000">
              <a:off x="-1128901" y="-59550"/>
              <a:ext cx="2725100" cy="1510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6" name="Google Shape;326;p16"/>
            <p:cNvSpPr/>
            <p:nvPr/>
          </p:nvSpPr>
          <p:spPr>
            <a:xfrm flipH="1" rot="4895319">
              <a:off x="7292219" y="3872652"/>
              <a:ext cx="2981550" cy="2205140"/>
            </a:xfrm>
            <a:custGeom>
              <a:rect b="b" l="l" r="r" t="t"/>
              <a:pathLst>
                <a:path extrusionOk="0" h="2186887" w="2956871">
                  <a:moveTo>
                    <a:pt x="2952768" y="178044"/>
                  </a:moveTo>
                  <a:cubicBezTo>
                    <a:pt x="2944569" y="304180"/>
                    <a:pt x="2933823" y="432256"/>
                    <a:pt x="2895101" y="553351"/>
                  </a:cubicBezTo>
                  <a:cubicBezTo>
                    <a:pt x="2854994" y="678822"/>
                    <a:pt x="2780985" y="787454"/>
                    <a:pt x="2665042" y="853762"/>
                  </a:cubicBezTo>
                  <a:cubicBezTo>
                    <a:pt x="2600839" y="890490"/>
                    <a:pt x="2529766" y="915418"/>
                    <a:pt x="2458194" y="933366"/>
                  </a:cubicBezTo>
                  <a:cubicBezTo>
                    <a:pt x="2382800" y="952256"/>
                    <a:pt x="2305136" y="962227"/>
                    <a:pt x="2227360" y="961563"/>
                  </a:cubicBezTo>
                  <a:cubicBezTo>
                    <a:pt x="2149473" y="960898"/>
                    <a:pt x="2073194" y="948267"/>
                    <a:pt x="1998464" y="926774"/>
                  </a:cubicBezTo>
                  <a:cubicBezTo>
                    <a:pt x="1925785" y="905890"/>
                    <a:pt x="1854768" y="879134"/>
                    <a:pt x="1781202" y="861241"/>
                  </a:cubicBezTo>
                  <a:cubicBezTo>
                    <a:pt x="1708523" y="843570"/>
                    <a:pt x="1634126" y="836867"/>
                    <a:pt x="1559619" y="845120"/>
                  </a:cubicBezTo>
                  <a:cubicBezTo>
                    <a:pt x="1490540" y="852710"/>
                    <a:pt x="1419301" y="870880"/>
                    <a:pt x="1358643" y="905613"/>
                  </a:cubicBezTo>
                  <a:cubicBezTo>
                    <a:pt x="1304743" y="936468"/>
                    <a:pt x="1265079" y="983222"/>
                    <a:pt x="1247796" y="1043216"/>
                  </a:cubicBezTo>
                  <a:cubicBezTo>
                    <a:pt x="1230623" y="1102711"/>
                    <a:pt x="1233448" y="1165973"/>
                    <a:pt x="1234889" y="1227185"/>
                  </a:cubicBezTo>
                  <a:cubicBezTo>
                    <a:pt x="1236384" y="1291666"/>
                    <a:pt x="1238323" y="1358806"/>
                    <a:pt x="1217107" y="1420628"/>
                  </a:cubicBezTo>
                  <a:cubicBezTo>
                    <a:pt x="1197053" y="1479125"/>
                    <a:pt x="1157335" y="1529868"/>
                    <a:pt x="1107589" y="1566208"/>
                  </a:cubicBezTo>
                  <a:cubicBezTo>
                    <a:pt x="1058841" y="1601827"/>
                    <a:pt x="999900" y="1624263"/>
                    <a:pt x="939352" y="1626921"/>
                  </a:cubicBezTo>
                  <a:cubicBezTo>
                    <a:pt x="872323" y="1629858"/>
                    <a:pt x="807953" y="1605539"/>
                    <a:pt x="743306" y="1591579"/>
                  </a:cubicBezTo>
                  <a:cubicBezTo>
                    <a:pt x="686470" y="1579281"/>
                    <a:pt x="623707" y="1573852"/>
                    <a:pt x="573851" y="1609638"/>
                  </a:cubicBezTo>
                  <a:cubicBezTo>
                    <a:pt x="529922" y="1641158"/>
                    <a:pt x="512251" y="1693285"/>
                    <a:pt x="504661" y="1744748"/>
                  </a:cubicBezTo>
                  <a:cubicBezTo>
                    <a:pt x="496075" y="1802803"/>
                    <a:pt x="499011" y="1862243"/>
                    <a:pt x="487987" y="1919965"/>
                  </a:cubicBezTo>
                  <a:cubicBezTo>
                    <a:pt x="476465" y="1980457"/>
                    <a:pt x="450927" y="2039233"/>
                    <a:pt x="411707" y="2087039"/>
                  </a:cubicBezTo>
                  <a:cubicBezTo>
                    <a:pt x="374204" y="2132741"/>
                    <a:pt x="323185" y="2167806"/>
                    <a:pt x="264354" y="2178553"/>
                  </a:cubicBezTo>
                  <a:cubicBezTo>
                    <a:pt x="189238" y="2192291"/>
                    <a:pt x="113955" y="2168415"/>
                    <a:pt x="38561" y="2172626"/>
                  </a:cubicBezTo>
                  <a:cubicBezTo>
                    <a:pt x="33575" y="2172903"/>
                    <a:pt x="3551" y="2176558"/>
                    <a:pt x="4326" y="2178221"/>
                  </a:cubicBezTo>
                  <a:cubicBezTo>
                    <a:pt x="3828" y="2177112"/>
                    <a:pt x="4714" y="2174066"/>
                    <a:pt x="4770" y="2172903"/>
                  </a:cubicBezTo>
                  <a:lnTo>
                    <a:pt x="6819" y="2149304"/>
                  </a:lnTo>
                  <a:cubicBezTo>
                    <a:pt x="13910" y="2068315"/>
                    <a:pt x="20945" y="1987271"/>
                    <a:pt x="28036" y="1906283"/>
                  </a:cubicBezTo>
                  <a:cubicBezTo>
                    <a:pt x="39946" y="1770064"/>
                    <a:pt x="51801" y="1633846"/>
                    <a:pt x="63711" y="1497628"/>
                  </a:cubicBezTo>
                  <a:cubicBezTo>
                    <a:pt x="77837" y="1335540"/>
                    <a:pt x="92018" y="1173451"/>
                    <a:pt x="106144" y="1011419"/>
                  </a:cubicBezTo>
                  <a:cubicBezTo>
                    <a:pt x="120270" y="849386"/>
                    <a:pt x="133565" y="696992"/>
                    <a:pt x="147303" y="539779"/>
                  </a:cubicBezTo>
                  <a:cubicBezTo>
                    <a:pt x="157939" y="417797"/>
                    <a:pt x="168575" y="295871"/>
                    <a:pt x="179266" y="173890"/>
                  </a:cubicBezTo>
                  <a:lnTo>
                    <a:pt x="189293" y="58832"/>
                  </a:lnTo>
                  <a:lnTo>
                    <a:pt x="192340" y="23601"/>
                  </a:lnTo>
                  <a:cubicBezTo>
                    <a:pt x="192838" y="18006"/>
                    <a:pt x="194833" y="10472"/>
                    <a:pt x="194002" y="4877"/>
                  </a:cubicBezTo>
                  <a:cubicBezTo>
                    <a:pt x="193337" y="778"/>
                    <a:pt x="191841" y="3880"/>
                    <a:pt x="193836" y="4323"/>
                  </a:cubicBezTo>
                  <a:cubicBezTo>
                    <a:pt x="198212" y="5265"/>
                    <a:pt x="203308" y="4932"/>
                    <a:pt x="207795" y="5209"/>
                  </a:cubicBezTo>
                  <a:cubicBezTo>
                    <a:pt x="230286" y="6650"/>
                    <a:pt x="252777" y="8090"/>
                    <a:pt x="275267" y="9530"/>
                  </a:cubicBezTo>
                  <a:cubicBezTo>
                    <a:pt x="365396" y="15291"/>
                    <a:pt x="455470" y="20997"/>
                    <a:pt x="545599" y="26758"/>
                  </a:cubicBezTo>
                  <a:cubicBezTo>
                    <a:pt x="678826" y="35234"/>
                    <a:pt x="812108" y="43765"/>
                    <a:pt x="945335" y="52240"/>
                  </a:cubicBezTo>
                  <a:cubicBezTo>
                    <a:pt x="1104265" y="62378"/>
                    <a:pt x="1263141" y="72515"/>
                    <a:pt x="1422071" y="82597"/>
                  </a:cubicBezTo>
                  <a:cubicBezTo>
                    <a:pt x="1585877" y="93012"/>
                    <a:pt x="1749682" y="103481"/>
                    <a:pt x="1913432" y="113896"/>
                  </a:cubicBezTo>
                  <a:cubicBezTo>
                    <a:pt x="2064995" y="123535"/>
                    <a:pt x="2216558" y="133229"/>
                    <a:pt x="2368121" y="142868"/>
                  </a:cubicBezTo>
                  <a:cubicBezTo>
                    <a:pt x="2486778" y="150402"/>
                    <a:pt x="2605436" y="157991"/>
                    <a:pt x="2724039" y="165525"/>
                  </a:cubicBezTo>
                  <a:cubicBezTo>
                    <a:pt x="2792120" y="169845"/>
                    <a:pt x="2860201" y="174222"/>
                    <a:pt x="2928283" y="178543"/>
                  </a:cubicBezTo>
                  <a:cubicBezTo>
                    <a:pt x="2937091" y="179097"/>
                    <a:pt x="2945899" y="179651"/>
                    <a:pt x="2954707" y="180205"/>
                  </a:cubicBezTo>
                  <a:cubicBezTo>
                    <a:pt x="2957366" y="180371"/>
                    <a:pt x="2957366" y="176216"/>
                    <a:pt x="2954707" y="176050"/>
                  </a:cubicBezTo>
                  <a:cubicBezTo>
                    <a:pt x="2930056" y="174499"/>
                    <a:pt x="2905349" y="172893"/>
                    <a:pt x="2880698" y="171341"/>
                  </a:cubicBezTo>
                  <a:cubicBezTo>
                    <a:pt x="2813558" y="167076"/>
                    <a:pt x="2746474" y="162810"/>
                    <a:pt x="2679334" y="158489"/>
                  </a:cubicBezTo>
                  <a:cubicBezTo>
                    <a:pt x="2580508" y="152175"/>
                    <a:pt x="2481627" y="145915"/>
                    <a:pt x="2382800" y="139600"/>
                  </a:cubicBezTo>
                  <a:cubicBezTo>
                    <a:pt x="2261761" y="131899"/>
                    <a:pt x="2140776" y="124199"/>
                    <a:pt x="2019736" y="116444"/>
                  </a:cubicBezTo>
                  <a:cubicBezTo>
                    <a:pt x="1887174" y="108024"/>
                    <a:pt x="1754557" y="99549"/>
                    <a:pt x="1621995" y="91128"/>
                  </a:cubicBezTo>
                  <a:cubicBezTo>
                    <a:pt x="1488657" y="82653"/>
                    <a:pt x="1355319" y="74122"/>
                    <a:pt x="1221982" y="65646"/>
                  </a:cubicBezTo>
                  <a:cubicBezTo>
                    <a:pt x="1097175" y="57669"/>
                    <a:pt x="972423" y="49747"/>
                    <a:pt x="847617" y="41770"/>
                  </a:cubicBezTo>
                  <a:cubicBezTo>
                    <a:pt x="742199" y="35068"/>
                    <a:pt x="636725" y="28309"/>
                    <a:pt x="531307" y="21607"/>
                  </a:cubicBezTo>
                  <a:cubicBezTo>
                    <a:pt x="455747" y="16787"/>
                    <a:pt x="380187" y="11967"/>
                    <a:pt x="304627" y="7148"/>
                  </a:cubicBezTo>
                  <a:cubicBezTo>
                    <a:pt x="268841" y="4877"/>
                    <a:pt x="232613" y="611"/>
                    <a:pt x="196772" y="279"/>
                  </a:cubicBezTo>
                  <a:cubicBezTo>
                    <a:pt x="195220" y="279"/>
                    <a:pt x="193669" y="58"/>
                    <a:pt x="192174" y="2"/>
                  </a:cubicBezTo>
                  <a:cubicBezTo>
                    <a:pt x="191010" y="-53"/>
                    <a:pt x="190179" y="999"/>
                    <a:pt x="190069" y="2107"/>
                  </a:cubicBezTo>
                  <a:cubicBezTo>
                    <a:pt x="188351" y="21496"/>
                    <a:pt x="186689" y="40940"/>
                    <a:pt x="184972" y="60328"/>
                  </a:cubicBezTo>
                  <a:cubicBezTo>
                    <a:pt x="180374" y="113176"/>
                    <a:pt x="175776" y="165968"/>
                    <a:pt x="171123" y="218816"/>
                  </a:cubicBezTo>
                  <a:cubicBezTo>
                    <a:pt x="164310" y="296923"/>
                    <a:pt x="157496" y="375087"/>
                    <a:pt x="150682" y="453195"/>
                  </a:cubicBezTo>
                  <a:cubicBezTo>
                    <a:pt x="142373" y="548531"/>
                    <a:pt x="134063" y="643867"/>
                    <a:pt x="125699" y="739204"/>
                  </a:cubicBezTo>
                  <a:cubicBezTo>
                    <a:pt x="116614" y="843126"/>
                    <a:pt x="107529" y="947049"/>
                    <a:pt x="98499" y="1050971"/>
                  </a:cubicBezTo>
                  <a:cubicBezTo>
                    <a:pt x="89304" y="1156390"/>
                    <a:pt x="80108" y="1261752"/>
                    <a:pt x="70912" y="1367170"/>
                  </a:cubicBezTo>
                  <a:cubicBezTo>
                    <a:pt x="62326" y="1465443"/>
                    <a:pt x="53740" y="1563770"/>
                    <a:pt x="45153" y="1662042"/>
                  </a:cubicBezTo>
                  <a:cubicBezTo>
                    <a:pt x="37896" y="1745136"/>
                    <a:pt x="30639" y="1828230"/>
                    <a:pt x="23383" y="1911268"/>
                  </a:cubicBezTo>
                  <a:cubicBezTo>
                    <a:pt x="18175" y="1971040"/>
                    <a:pt x="12968" y="2030812"/>
                    <a:pt x="7761" y="2090529"/>
                  </a:cubicBezTo>
                  <a:lnTo>
                    <a:pt x="2886" y="2146146"/>
                  </a:lnTo>
                  <a:cubicBezTo>
                    <a:pt x="2055" y="2155619"/>
                    <a:pt x="-161" y="2166033"/>
                    <a:pt x="338" y="2175506"/>
                  </a:cubicBezTo>
                  <a:cubicBezTo>
                    <a:pt x="393" y="2176669"/>
                    <a:pt x="116" y="2177999"/>
                    <a:pt x="6" y="2179162"/>
                  </a:cubicBezTo>
                  <a:cubicBezTo>
                    <a:pt x="-105" y="2180602"/>
                    <a:pt x="1446" y="2181378"/>
                    <a:pt x="2609" y="2181157"/>
                  </a:cubicBezTo>
                  <a:cubicBezTo>
                    <a:pt x="85592" y="2165368"/>
                    <a:pt x="168630" y="2195171"/>
                    <a:pt x="251835" y="2184536"/>
                  </a:cubicBezTo>
                  <a:cubicBezTo>
                    <a:pt x="312493" y="2176780"/>
                    <a:pt x="366283" y="2144650"/>
                    <a:pt x="406555" y="2099282"/>
                  </a:cubicBezTo>
                  <a:cubicBezTo>
                    <a:pt x="447548" y="2053082"/>
                    <a:pt x="475080" y="1995359"/>
                    <a:pt x="488874" y="1935366"/>
                  </a:cubicBezTo>
                  <a:cubicBezTo>
                    <a:pt x="503332" y="1872491"/>
                    <a:pt x="499122" y="1807290"/>
                    <a:pt x="508871" y="1743696"/>
                  </a:cubicBezTo>
                  <a:cubicBezTo>
                    <a:pt x="518621" y="1680101"/>
                    <a:pt x="549089" y="1612297"/>
                    <a:pt x="618832" y="1592299"/>
                  </a:cubicBezTo>
                  <a:cubicBezTo>
                    <a:pt x="690182" y="1571803"/>
                    <a:pt x="767237" y="1602547"/>
                    <a:pt x="836427" y="1618667"/>
                  </a:cubicBezTo>
                  <a:cubicBezTo>
                    <a:pt x="900021" y="1633458"/>
                    <a:pt x="962341" y="1636173"/>
                    <a:pt x="1024772" y="1614346"/>
                  </a:cubicBezTo>
                  <a:cubicBezTo>
                    <a:pt x="1082606" y="1594127"/>
                    <a:pt x="1134678" y="1557289"/>
                    <a:pt x="1172790" y="1509261"/>
                  </a:cubicBezTo>
                  <a:cubicBezTo>
                    <a:pt x="1212177" y="1459626"/>
                    <a:pt x="1231897" y="1401239"/>
                    <a:pt x="1237382" y="1338586"/>
                  </a:cubicBezTo>
                  <a:cubicBezTo>
                    <a:pt x="1243586" y="1267846"/>
                    <a:pt x="1235110" y="1196884"/>
                    <a:pt x="1239044" y="1126088"/>
                  </a:cubicBezTo>
                  <a:cubicBezTo>
                    <a:pt x="1243253" y="1050861"/>
                    <a:pt x="1266021" y="979455"/>
                    <a:pt x="1327344" y="931538"/>
                  </a:cubicBezTo>
                  <a:cubicBezTo>
                    <a:pt x="1391936" y="881072"/>
                    <a:pt x="1479461" y="858138"/>
                    <a:pt x="1559619" y="849331"/>
                  </a:cubicBezTo>
                  <a:cubicBezTo>
                    <a:pt x="1644873" y="839913"/>
                    <a:pt x="1729019" y="850715"/>
                    <a:pt x="1811393" y="873483"/>
                  </a:cubicBezTo>
                  <a:cubicBezTo>
                    <a:pt x="1891274" y="895530"/>
                    <a:pt x="1968828" y="925666"/>
                    <a:pt x="2049595" y="944611"/>
                  </a:cubicBezTo>
                  <a:cubicBezTo>
                    <a:pt x="2209190" y="982114"/>
                    <a:pt x="2377593" y="967767"/>
                    <a:pt x="2532369" y="916138"/>
                  </a:cubicBezTo>
                  <a:cubicBezTo>
                    <a:pt x="2602722" y="892650"/>
                    <a:pt x="2671634" y="861462"/>
                    <a:pt x="2730021" y="815041"/>
                  </a:cubicBezTo>
                  <a:cubicBezTo>
                    <a:pt x="2781429" y="774214"/>
                    <a:pt x="2822699" y="722142"/>
                    <a:pt x="2853443" y="664308"/>
                  </a:cubicBezTo>
                  <a:cubicBezTo>
                    <a:pt x="2916040" y="546648"/>
                    <a:pt x="2937091" y="411260"/>
                    <a:pt x="2949112" y="280083"/>
                  </a:cubicBezTo>
                  <a:cubicBezTo>
                    <a:pt x="2952214" y="246126"/>
                    <a:pt x="2954651" y="212113"/>
                    <a:pt x="2956867" y="178100"/>
                  </a:cubicBezTo>
                  <a:cubicBezTo>
                    <a:pt x="2957033" y="175441"/>
                    <a:pt x="2952879" y="175441"/>
                    <a:pt x="2952712" y="17810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7" name="Google Shape;327;p16"/>
            <p:cNvSpPr/>
            <p:nvPr/>
          </p:nvSpPr>
          <p:spPr>
            <a:xfrm flipH="1" rot="4895319">
              <a:off x="7484844" y="3980977"/>
              <a:ext cx="2981550" cy="2205140"/>
            </a:xfrm>
            <a:custGeom>
              <a:rect b="b" l="l" r="r" t="t"/>
              <a:pathLst>
                <a:path extrusionOk="0" h="2186887" w="2956871">
                  <a:moveTo>
                    <a:pt x="2952768" y="178044"/>
                  </a:moveTo>
                  <a:cubicBezTo>
                    <a:pt x="2944569" y="304180"/>
                    <a:pt x="2933823" y="432256"/>
                    <a:pt x="2895101" y="553351"/>
                  </a:cubicBezTo>
                  <a:cubicBezTo>
                    <a:pt x="2854994" y="678822"/>
                    <a:pt x="2780985" y="787454"/>
                    <a:pt x="2665042" y="853762"/>
                  </a:cubicBezTo>
                  <a:cubicBezTo>
                    <a:pt x="2600839" y="890490"/>
                    <a:pt x="2529766" y="915418"/>
                    <a:pt x="2458194" y="933366"/>
                  </a:cubicBezTo>
                  <a:cubicBezTo>
                    <a:pt x="2382800" y="952256"/>
                    <a:pt x="2305136" y="962227"/>
                    <a:pt x="2227360" y="961563"/>
                  </a:cubicBezTo>
                  <a:cubicBezTo>
                    <a:pt x="2149473" y="960898"/>
                    <a:pt x="2073194" y="948267"/>
                    <a:pt x="1998464" y="926774"/>
                  </a:cubicBezTo>
                  <a:cubicBezTo>
                    <a:pt x="1925785" y="905890"/>
                    <a:pt x="1854768" y="879134"/>
                    <a:pt x="1781202" y="861241"/>
                  </a:cubicBezTo>
                  <a:cubicBezTo>
                    <a:pt x="1708523" y="843570"/>
                    <a:pt x="1634126" y="836867"/>
                    <a:pt x="1559619" y="845120"/>
                  </a:cubicBezTo>
                  <a:cubicBezTo>
                    <a:pt x="1490540" y="852710"/>
                    <a:pt x="1419301" y="870880"/>
                    <a:pt x="1358643" y="905613"/>
                  </a:cubicBezTo>
                  <a:cubicBezTo>
                    <a:pt x="1304743" y="936468"/>
                    <a:pt x="1265079" y="983222"/>
                    <a:pt x="1247796" y="1043216"/>
                  </a:cubicBezTo>
                  <a:cubicBezTo>
                    <a:pt x="1230623" y="1102711"/>
                    <a:pt x="1233448" y="1165973"/>
                    <a:pt x="1234889" y="1227185"/>
                  </a:cubicBezTo>
                  <a:cubicBezTo>
                    <a:pt x="1236384" y="1291666"/>
                    <a:pt x="1238323" y="1358806"/>
                    <a:pt x="1217107" y="1420628"/>
                  </a:cubicBezTo>
                  <a:cubicBezTo>
                    <a:pt x="1197053" y="1479125"/>
                    <a:pt x="1157335" y="1529868"/>
                    <a:pt x="1107589" y="1566208"/>
                  </a:cubicBezTo>
                  <a:cubicBezTo>
                    <a:pt x="1058841" y="1601827"/>
                    <a:pt x="999900" y="1624263"/>
                    <a:pt x="939352" y="1626921"/>
                  </a:cubicBezTo>
                  <a:cubicBezTo>
                    <a:pt x="872323" y="1629858"/>
                    <a:pt x="807953" y="1605539"/>
                    <a:pt x="743306" y="1591579"/>
                  </a:cubicBezTo>
                  <a:cubicBezTo>
                    <a:pt x="686470" y="1579281"/>
                    <a:pt x="623707" y="1573852"/>
                    <a:pt x="573851" y="1609638"/>
                  </a:cubicBezTo>
                  <a:cubicBezTo>
                    <a:pt x="529922" y="1641158"/>
                    <a:pt x="512251" y="1693285"/>
                    <a:pt x="504661" y="1744748"/>
                  </a:cubicBezTo>
                  <a:cubicBezTo>
                    <a:pt x="496075" y="1802803"/>
                    <a:pt x="499011" y="1862243"/>
                    <a:pt x="487987" y="1919965"/>
                  </a:cubicBezTo>
                  <a:cubicBezTo>
                    <a:pt x="476465" y="1980457"/>
                    <a:pt x="450927" y="2039233"/>
                    <a:pt x="411707" y="2087039"/>
                  </a:cubicBezTo>
                  <a:cubicBezTo>
                    <a:pt x="374204" y="2132741"/>
                    <a:pt x="323185" y="2167806"/>
                    <a:pt x="264354" y="2178553"/>
                  </a:cubicBezTo>
                  <a:cubicBezTo>
                    <a:pt x="189238" y="2192291"/>
                    <a:pt x="113955" y="2168415"/>
                    <a:pt x="38561" y="2172626"/>
                  </a:cubicBezTo>
                  <a:cubicBezTo>
                    <a:pt x="33575" y="2172903"/>
                    <a:pt x="3551" y="2176558"/>
                    <a:pt x="4326" y="2178221"/>
                  </a:cubicBezTo>
                  <a:cubicBezTo>
                    <a:pt x="3828" y="2177112"/>
                    <a:pt x="4714" y="2174066"/>
                    <a:pt x="4770" y="2172903"/>
                  </a:cubicBezTo>
                  <a:lnTo>
                    <a:pt x="6819" y="2149304"/>
                  </a:lnTo>
                  <a:cubicBezTo>
                    <a:pt x="13910" y="2068315"/>
                    <a:pt x="20945" y="1987271"/>
                    <a:pt x="28036" y="1906283"/>
                  </a:cubicBezTo>
                  <a:cubicBezTo>
                    <a:pt x="39946" y="1770064"/>
                    <a:pt x="51801" y="1633846"/>
                    <a:pt x="63711" y="1497628"/>
                  </a:cubicBezTo>
                  <a:cubicBezTo>
                    <a:pt x="77837" y="1335540"/>
                    <a:pt x="92018" y="1173451"/>
                    <a:pt x="106144" y="1011419"/>
                  </a:cubicBezTo>
                  <a:cubicBezTo>
                    <a:pt x="120270" y="849386"/>
                    <a:pt x="133565" y="696992"/>
                    <a:pt x="147303" y="539779"/>
                  </a:cubicBezTo>
                  <a:cubicBezTo>
                    <a:pt x="157939" y="417797"/>
                    <a:pt x="168575" y="295871"/>
                    <a:pt x="179266" y="173890"/>
                  </a:cubicBezTo>
                  <a:lnTo>
                    <a:pt x="189293" y="58832"/>
                  </a:lnTo>
                  <a:lnTo>
                    <a:pt x="192340" y="23601"/>
                  </a:lnTo>
                  <a:cubicBezTo>
                    <a:pt x="192838" y="18006"/>
                    <a:pt x="194833" y="10472"/>
                    <a:pt x="194002" y="4877"/>
                  </a:cubicBezTo>
                  <a:cubicBezTo>
                    <a:pt x="193337" y="778"/>
                    <a:pt x="191841" y="3880"/>
                    <a:pt x="193836" y="4323"/>
                  </a:cubicBezTo>
                  <a:cubicBezTo>
                    <a:pt x="198212" y="5265"/>
                    <a:pt x="203308" y="4932"/>
                    <a:pt x="207795" y="5209"/>
                  </a:cubicBezTo>
                  <a:cubicBezTo>
                    <a:pt x="230286" y="6650"/>
                    <a:pt x="252777" y="8090"/>
                    <a:pt x="275267" y="9530"/>
                  </a:cubicBezTo>
                  <a:cubicBezTo>
                    <a:pt x="365396" y="15291"/>
                    <a:pt x="455470" y="20997"/>
                    <a:pt x="545599" y="26758"/>
                  </a:cubicBezTo>
                  <a:cubicBezTo>
                    <a:pt x="678826" y="35234"/>
                    <a:pt x="812108" y="43765"/>
                    <a:pt x="945335" y="52240"/>
                  </a:cubicBezTo>
                  <a:cubicBezTo>
                    <a:pt x="1104265" y="62378"/>
                    <a:pt x="1263141" y="72515"/>
                    <a:pt x="1422071" y="82597"/>
                  </a:cubicBezTo>
                  <a:cubicBezTo>
                    <a:pt x="1585877" y="93012"/>
                    <a:pt x="1749682" y="103481"/>
                    <a:pt x="1913432" y="113896"/>
                  </a:cubicBezTo>
                  <a:cubicBezTo>
                    <a:pt x="2064995" y="123535"/>
                    <a:pt x="2216558" y="133229"/>
                    <a:pt x="2368121" y="142868"/>
                  </a:cubicBezTo>
                  <a:cubicBezTo>
                    <a:pt x="2486778" y="150402"/>
                    <a:pt x="2605436" y="157991"/>
                    <a:pt x="2724039" y="165525"/>
                  </a:cubicBezTo>
                  <a:cubicBezTo>
                    <a:pt x="2792120" y="169845"/>
                    <a:pt x="2860201" y="174222"/>
                    <a:pt x="2928283" y="178543"/>
                  </a:cubicBezTo>
                  <a:cubicBezTo>
                    <a:pt x="2937091" y="179097"/>
                    <a:pt x="2945899" y="179651"/>
                    <a:pt x="2954707" y="180205"/>
                  </a:cubicBezTo>
                  <a:cubicBezTo>
                    <a:pt x="2957366" y="180371"/>
                    <a:pt x="2957366" y="176216"/>
                    <a:pt x="2954707" y="176050"/>
                  </a:cubicBezTo>
                  <a:cubicBezTo>
                    <a:pt x="2930056" y="174499"/>
                    <a:pt x="2905349" y="172893"/>
                    <a:pt x="2880698" y="171341"/>
                  </a:cubicBezTo>
                  <a:cubicBezTo>
                    <a:pt x="2813558" y="167076"/>
                    <a:pt x="2746474" y="162810"/>
                    <a:pt x="2679334" y="158489"/>
                  </a:cubicBezTo>
                  <a:cubicBezTo>
                    <a:pt x="2580508" y="152175"/>
                    <a:pt x="2481627" y="145915"/>
                    <a:pt x="2382800" y="139600"/>
                  </a:cubicBezTo>
                  <a:cubicBezTo>
                    <a:pt x="2261761" y="131899"/>
                    <a:pt x="2140776" y="124199"/>
                    <a:pt x="2019736" y="116444"/>
                  </a:cubicBezTo>
                  <a:cubicBezTo>
                    <a:pt x="1887174" y="108024"/>
                    <a:pt x="1754557" y="99549"/>
                    <a:pt x="1621995" y="91128"/>
                  </a:cubicBezTo>
                  <a:cubicBezTo>
                    <a:pt x="1488657" y="82653"/>
                    <a:pt x="1355319" y="74122"/>
                    <a:pt x="1221982" y="65646"/>
                  </a:cubicBezTo>
                  <a:cubicBezTo>
                    <a:pt x="1097175" y="57669"/>
                    <a:pt x="972423" y="49747"/>
                    <a:pt x="847617" y="41770"/>
                  </a:cubicBezTo>
                  <a:cubicBezTo>
                    <a:pt x="742199" y="35068"/>
                    <a:pt x="636725" y="28309"/>
                    <a:pt x="531307" y="21607"/>
                  </a:cubicBezTo>
                  <a:cubicBezTo>
                    <a:pt x="455747" y="16787"/>
                    <a:pt x="380187" y="11967"/>
                    <a:pt x="304627" y="7148"/>
                  </a:cubicBezTo>
                  <a:cubicBezTo>
                    <a:pt x="268841" y="4877"/>
                    <a:pt x="232613" y="611"/>
                    <a:pt x="196772" y="279"/>
                  </a:cubicBezTo>
                  <a:cubicBezTo>
                    <a:pt x="195220" y="279"/>
                    <a:pt x="193669" y="58"/>
                    <a:pt x="192174" y="2"/>
                  </a:cubicBezTo>
                  <a:cubicBezTo>
                    <a:pt x="191010" y="-53"/>
                    <a:pt x="190179" y="999"/>
                    <a:pt x="190069" y="2107"/>
                  </a:cubicBezTo>
                  <a:cubicBezTo>
                    <a:pt x="188351" y="21496"/>
                    <a:pt x="186689" y="40940"/>
                    <a:pt x="184972" y="60328"/>
                  </a:cubicBezTo>
                  <a:cubicBezTo>
                    <a:pt x="180374" y="113176"/>
                    <a:pt x="175776" y="165968"/>
                    <a:pt x="171123" y="218816"/>
                  </a:cubicBezTo>
                  <a:cubicBezTo>
                    <a:pt x="164310" y="296923"/>
                    <a:pt x="157496" y="375087"/>
                    <a:pt x="150682" y="453195"/>
                  </a:cubicBezTo>
                  <a:cubicBezTo>
                    <a:pt x="142373" y="548531"/>
                    <a:pt x="134063" y="643867"/>
                    <a:pt x="125699" y="739204"/>
                  </a:cubicBezTo>
                  <a:cubicBezTo>
                    <a:pt x="116614" y="843126"/>
                    <a:pt x="107529" y="947049"/>
                    <a:pt x="98499" y="1050971"/>
                  </a:cubicBezTo>
                  <a:cubicBezTo>
                    <a:pt x="89304" y="1156390"/>
                    <a:pt x="80108" y="1261752"/>
                    <a:pt x="70912" y="1367170"/>
                  </a:cubicBezTo>
                  <a:cubicBezTo>
                    <a:pt x="62326" y="1465443"/>
                    <a:pt x="53740" y="1563770"/>
                    <a:pt x="45153" y="1662042"/>
                  </a:cubicBezTo>
                  <a:cubicBezTo>
                    <a:pt x="37896" y="1745136"/>
                    <a:pt x="30639" y="1828230"/>
                    <a:pt x="23383" y="1911268"/>
                  </a:cubicBezTo>
                  <a:cubicBezTo>
                    <a:pt x="18175" y="1971040"/>
                    <a:pt x="12968" y="2030812"/>
                    <a:pt x="7761" y="2090529"/>
                  </a:cubicBezTo>
                  <a:lnTo>
                    <a:pt x="2886" y="2146146"/>
                  </a:lnTo>
                  <a:cubicBezTo>
                    <a:pt x="2055" y="2155619"/>
                    <a:pt x="-161" y="2166033"/>
                    <a:pt x="338" y="2175506"/>
                  </a:cubicBezTo>
                  <a:cubicBezTo>
                    <a:pt x="393" y="2176669"/>
                    <a:pt x="116" y="2177999"/>
                    <a:pt x="6" y="2179162"/>
                  </a:cubicBezTo>
                  <a:cubicBezTo>
                    <a:pt x="-105" y="2180602"/>
                    <a:pt x="1446" y="2181378"/>
                    <a:pt x="2609" y="2181157"/>
                  </a:cubicBezTo>
                  <a:cubicBezTo>
                    <a:pt x="85592" y="2165368"/>
                    <a:pt x="168630" y="2195171"/>
                    <a:pt x="251835" y="2184536"/>
                  </a:cubicBezTo>
                  <a:cubicBezTo>
                    <a:pt x="312493" y="2176780"/>
                    <a:pt x="366283" y="2144650"/>
                    <a:pt x="406555" y="2099282"/>
                  </a:cubicBezTo>
                  <a:cubicBezTo>
                    <a:pt x="447548" y="2053082"/>
                    <a:pt x="475080" y="1995359"/>
                    <a:pt x="488874" y="1935366"/>
                  </a:cubicBezTo>
                  <a:cubicBezTo>
                    <a:pt x="503332" y="1872491"/>
                    <a:pt x="499122" y="1807290"/>
                    <a:pt x="508871" y="1743696"/>
                  </a:cubicBezTo>
                  <a:cubicBezTo>
                    <a:pt x="518621" y="1680101"/>
                    <a:pt x="549089" y="1612297"/>
                    <a:pt x="618832" y="1592299"/>
                  </a:cubicBezTo>
                  <a:cubicBezTo>
                    <a:pt x="690182" y="1571803"/>
                    <a:pt x="767237" y="1602547"/>
                    <a:pt x="836427" y="1618667"/>
                  </a:cubicBezTo>
                  <a:cubicBezTo>
                    <a:pt x="900021" y="1633458"/>
                    <a:pt x="962341" y="1636173"/>
                    <a:pt x="1024772" y="1614346"/>
                  </a:cubicBezTo>
                  <a:cubicBezTo>
                    <a:pt x="1082606" y="1594127"/>
                    <a:pt x="1134678" y="1557289"/>
                    <a:pt x="1172790" y="1509261"/>
                  </a:cubicBezTo>
                  <a:cubicBezTo>
                    <a:pt x="1212177" y="1459626"/>
                    <a:pt x="1231897" y="1401239"/>
                    <a:pt x="1237382" y="1338586"/>
                  </a:cubicBezTo>
                  <a:cubicBezTo>
                    <a:pt x="1243586" y="1267846"/>
                    <a:pt x="1235110" y="1196884"/>
                    <a:pt x="1239044" y="1126088"/>
                  </a:cubicBezTo>
                  <a:cubicBezTo>
                    <a:pt x="1243253" y="1050861"/>
                    <a:pt x="1266021" y="979455"/>
                    <a:pt x="1327344" y="931538"/>
                  </a:cubicBezTo>
                  <a:cubicBezTo>
                    <a:pt x="1391936" y="881072"/>
                    <a:pt x="1479461" y="858138"/>
                    <a:pt x="1559619" y="849331"/>
                  </a:cubicBezTo>
                  <a:cubicBezTo>
                    <a:pt x="1644873" y="839913"/>
                    <a:pt x="1729019" y="850715"/>
                    <a:pt x="1811393" y="873483"/>
                  </a:cubicBezTo>
                  <a:cubicBezTo>
                    <a:pt x="1891274" y="895530"/>
                    <a:pt x="1968828" y="925666"/>
                    <a:pt x="2049595" y="944611"/>
                  </a:cubicBezTo>
                  <a:cubicBezTo>
                    <a:pt x="2209190" y="982114"/>
                    <a:pt x="2377593" y="967767"/>
                    <a:pt x="2532369" y="916138"/>
                  </a:cubicBezTo>
                  <a:cubicBezTo>
                    <a:pt x="2602722" y="892650"/>
                    <a:pt x="2671634" y="861462"/>
                    <a:pt x="2730021" y="815041"/>
                  </a:cubicBezTo>
                  <a:cubicBezTo>
                    <a:pt x="2781429" y="774214"/>
                    <a:pt x="2822699" y="722142"/>
                    <a:pt x="2853443" y="664308"/>
                  </a:cubicBezTo>
                  <a:cubicBezTo>
                    <a:pt x="2916040" y="546648"/>
                    <a:pt x="2937091" y="411260"/>
                    <a:pt x="2949112" y="280083"/>
                  </a:cubicBezTo>
                  <a:cubicBezTo>
                    <a:pt x="2952214" y="246126"/>
                    <a:pt x="2954651" y="212113"/>
                    <a:pt x="2956867" y="178100"/>
                  </a:cubicBezTo>
                  <a:cubicBezTo>
                    <a:pt x="2957033" y="175441"/>
                    <a:pt x="2952879" y="175441"/>
                    <a:pt x="2952712" y="17810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28" name="Google Shape;328;p1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Spline Sans"/>
              <a:buNone/>
              <a:defRPr>
                <a:latin typeface="Spline Sans"/>
                <a:ea typeface="Spline Sans"/>
                <a:cs typeface="Spline Sans"/>
                <a:sym typeface="Splin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Spline Sans"/>
              <a:buNone/>
              <a:defRPr>
                <a:latin typeface="Spline Sans"/>
                <a:ea typeface="Spline Sans"/>
                <a:cs typeface="Spline Sans"/>
                <a:sym typeface="Splin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Spline Sans"/>
              <a:buNone/>
              <a:defRPr>
                <a:latin typeface="Spline Sans"/>
                <a:ea typeface="Spline Sans"/>
                <a:cs typeface="Spline Sans"/>
                <a:sym typeface="Splin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Spline Sans"/>
              <a:buNone/>
              <a:defRPr>
                <a:latin typeface="Spline Sans"/>
                <a:ea typeface="Spline Sans"/>
                <a:cs typeface="Spline Sans"/>
                <a:sym typeface="Splin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Spline Sans"/>
              <a:buNone/>
              <a:defRPr>
                <a:latin typeface="Spline Sans"/>
                <a:ea typeface="Spline Sans"/>
                <a:cs typeface="Spline Sans"/>
                <a:sym typeface="Splin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Spline Sans"/>
              <a:buNone/>
              <a:defRPr>
                <a:latin typeface="Spline Sans"/>
                <a:ea typeface="Spline Sans"/>
                <a:cs typeface="Spline Sans"/>
                <a:sym typeface="Splin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Spline Sans"/>
              <a:buNone/>
              <a:defRPr>
                <a:latin typeface="Spline Sans"/>
                <a:ea typeface="Spline Sans"/>
                <a:cs typeface="Spline Sans"/>
                <a:sym typeface="Splin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Spline Sans"/>
              <a:buNone/>
              <a:defRPr>
                <a:latin typeface="Spline Sans"/>
                <a:ea typeface="Spline Sans"/>
                <a:cs typeface="Spline Sans"/>
                <a:sym typeface="Spline Sans"/>
              </a:defRPr>
            </a:lvl9pPr>
          </a:lstStyle>
          <a:p/>
        </p:txBody>
      </p:sp>
      <p:sp>
        <p:nvSpPr>
          <p:cNvPr id="329" name="Google Shape;329;p16"/>
          <p:cNvSpPr txBox="1"/>
          <p:nvPr>
            <p:ph idx="1" type="subTitle"/>
          </p:nvPr>
        </p:nvSpPr>
        <p:spPr>
          <a:xfrm>
            <a:off x="765400" y="2639075"/>
            <a:ext cx="2415300" cy="15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30" name="Google Shape;330;p16"/>
          <p:cNvSpPr txBox="1"/>
          <p:nvPr>
            <p:ph idx="2" type="subTitle"/>
          </p:nvPr>
        </p:nvSpPr>
        <p:spPr>
          <a:xfrm>
            <a:off x="3364344" y="2639075"/>
            <a:ext cx="2415300" cy="15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31" name="Google Shape;331;p16"/>
          <p:cNvSpPr txBox="1"/>
          <p:nvPr>
            <p:ph idx="3" type="subTitle"/>
          </p:nvPr>
        </p:nvSpPr>
        <p:spPr>
          <a:xfrm>
            <a:off x="5963295" y="2639075"/>
            <a:ext cx="2415300" cy="15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32" name="Google Shape;332;p16"/>
          <p:cNvSpPr txBox="1"/>
          <p:nvPr>
            <p:ph idx="4" type="subTitle"/>
          </p:nvPr>
        </p:nvSpPr>
        <p:spPr>
          <a:xfrm>
            <a:off x="765408" y="2234975"/>
            <a:ext cx="2415300" cy="48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sz="2000">
                <a:solidFill>
                  <a:schemeClr val="dk1"/>
                </a:solidFill>
                <a:latin typeface="Spline Sans"/>
                <a:ea typeface="Spline Sans"/>
                <a:cs typeface="Spline Sans"/>
                <a:sym typeface="Spline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b="1" sz="2400">
                <a:latin typeface="Spline Sans"/>
                <a:ea typeface="Spline Sans"/>
                <a:cs typeface="Spline Sans"/>
                <a:sym typeface="Spline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b="1" sz="2400">
                <a:latin typeface="Spline Sans"/>
                <a:ea typeface="Spline Sans"/>
                <a:cs typeface="Spline Sans"/>
                <a:sym typeface="Spline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b="1" sz="2400">
                <a:latin typeface="Spline Sans"/>
                <a:ea typeface="Spline Sans"/>
                <a:cs typeface="Spline Sans"/>
                <a:sym typeface="Spline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b="1" sz="2400">
                <a:latin typeface="Spline Sans"/>
                <a:ea typeface="Spline Sans"/>
                <a:cs typeface="Spline Sans"/>
                <a:sym typeface="Spline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b="1" sz="2400">
                <a:latin typeface="Spline Sans"/>
                <a:ea typeface="Spline Sans"/>
                <a:cs typeface="Spline Sans"/>
                <a:sym typeface="Spline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b="1" sz="2400">
                <a:latin typeface="Spline Sans"/>
                <a:ea typeface="Spline Sans"/>
                <a:cs typeface="Spline Sans"/>
                <a:sym typeface="Spline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b="1" sz="2400">
                <a:latin typeface="Spline Sans"/>
                <a:ea typeface="Spline Sans"/>
                <a:cs typeface="Spline Sans"/>
                <a:sym typeface="Spline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b="1" sz="2400">
                <a:latin typeface="Spline Sans"/>
                <a:ea typeface="Spline Sans"/>
                <a:cs typeface="Spline Sans"/>
                <a:sym typeface="Spline Sans"/>
              </a:defRPr>
            </a:lvl9pPr>
          </a:lstStyle>
          <a:p/>
        </p:txBody>
      </p:sp>
      <p:sp>
        <p:nvSpPr>
          <p:cNvPr id="333" name="Google Shape;333;p16"/>
          <p:cNvSpPr txBox="1"/>
          <p:nvPr>
            <p:ph idx="5" type="subTitle"/>
          </p:nvPr>
        </p:nvSpPr>
        <p:spPr>
          <a:xfrm>
            <a:off x="3364350" y="2234975"/>
            <a:ext cx="2415300" cy="48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sz="2000">
                <a:solidFill>
                  <a:schemeClr val="dk1"/>
                </a:solidFill>
                <a:latin typeface="Spline Sans"/>
                <a:ea typeface="Spline Sans"/>
                <a:cs typeface="Spline Sans"/>
                <a:sym typeface="Spline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b="1" sz="2400">
                <a:latin typeface="Spline Sans"/>
                <a:ea typeface="Spline Sans"/>
                <a:cs typeface="Spline Sans"/>
                <a:sym typeface="Spline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b="1" sz="2400">
                <a:latin typeface="Spline Sans"/>
                <a:ea typeface="Spline Sans"/>
                <a:cs typeface="Spline Sans"/>
                <a:sym typeface="Spline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b="1" sz="2400">
                <a:latin typeface="Spline Sans"/>
                <a:ea typeface="Spline Sans"/>
                <a:cs typeface="Spline Sans"/>
                <a:sym typeface="Spline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b="1" sz="2400">
                <a:latin typeface="Spline Sans"/>
                <a:ea typeface="Spline Sans"/>
                <a:cs typeface="Spline Sans"/>
                <a:sym typeface="Spline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b="1" sz="2400">
                <a:latin typeface="Spline Sans"/>
                <a:ea typeface="Spline Sans"/>
                <a:cs typeface="Spline Sans"/>
                <a:sym typeface="Spline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b="1" sz="2400">
                <a:latin typeface="Spline Sans"/>
                <a:ea typeface="Spline Sans"/>
                <a:cs typeface="Spline Sans"/>
                <a:sym typeface="Spline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b="1" sz="2400">
                <a:latin typeface="Spline Sans"/>
                <a:ea typeface="Spline Sans"/>
                <a:cs typeface="Spline Sans"/>
                <a:sym typeface="Spline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b="1" sz="2400">
                <a:latin typeface="Spline Sans"/>
                <a:ea typeface="Spline Sans"/>
                <a:cs typeface="Spline Sans"/>
                <a:sym typeface="Spline Sans"/>
              </a:defRPr>
            </a:lvl9pPr>
          </a:lstStyle>
          <a:p/>
        </p:txBody>
      </p:sp>
      <p:sp>
        <p:nvSpPr>
          <p:cNvPr id="334" name="Google Shape;334;p16"/>
          <p:cNvSpPr txBox="1"/>
          <p:nvPr>
            <p:ph idx="6" type="subTitle"/>
          </p:nvPr>
        </p:nvSpPr>
        <p:spPr>
          <a:xfrm>
            <a:off x="5963292" y="2234975"/>
            <a:ext cx="2415300" cy="48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sz="2000">
                <a:solidFill>
                  <a:schemeClr val="dk1"/>
                </a:solidFill>
                <a:latin typeface="Spline Sans"/>
                <a:ea typeface="Spline Sans"/>
                <a:cs typeface="Spline Sans"/>
                <a:sym typeface="Spline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b="1" sz="2400">
                <a:latin typeface="Spline Sans"/>
                <a:ea typeface="Spline Sans"/>
                <a:cs typeface="Spline Sans"/>
                <a:sym typeface="Spline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b="1" sz="2400">
                <a:latin typeface="Spline Sans"/>
                <a:ea typeface="Spline Sans"/>
                <a:cs typeface="Spline Sans"/>
                <a:sym typeface="Spline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b="1" sz="2400">
                <a:latin typeface="Spline Sans"/>
                <a:ea typeface="Spline Sans"/>
                <a:cs typeface="Spline Sans"/>
                <a:sym typeface="Spline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b="1" sz="2400">
                <a:latin typeface="Spline Sans"/>
                <a:ea typeface="Spline Sans"/>
                <a:cs typeface="Spline Sans"/>
                <a:sym typeface="Spline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b="1" sz="2400">
                <a:latin typeface="Spline Sans"/>
                <a:ea typeface="Spline Sans"/>
                <a:cs typeface="Spline Sans"/>
                <a:sym typeface="Spline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b="1" sz="2400">
                <a:latin typeface="Spline Sans"/>
                <a:ea typeface="Spline Sans"/>
                <a:cs typeface="Spline Sans"/>
                <a:sym typeface="Spline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b="1" sz="2400">
                <a:latin typeface="Spline Sans"/>
                <a:ea typeface="Spline Sans"/>
                <a:cs typeface="Spline Sans"/>
                <a:sym typeface="Spline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b="1" sz="2400">
                <a:latin typeface="Spline Sans"/>
                <a:ea typeface="Spline Sans"/>
                <a:cs typeface="Spline Sans"/>
                <a:sym typeface="Spline Sans"/>
              </a:defRPr>
            </a:lvl9pPr>
          </a:lstStyle>
          <a:p/>
        </p:txBody>
      </p:sp>
      <p:grpSp>
        <p:nvGrpSpPr>
          <p:cNvPr id="335" name="Google Shape;335;p16"/>
          <p:cNvGrpSpPr/>
          <p:nvPr/>
        </p:nvGrpSpPr>
        <p:grpSpPr>
          <a:xfrm>
            <a:off x="103438" y="239175"/>
            <a:ext cx="8979750" cy="4624926"/>
            <a:chOff x="103438" y="239175"/>
            <a:chExt cx="8979750" cy="4624926"/>
          </a:xfrm>
        </p:grpSpPr>
        <p:sp>
          <p:nvSpPr>
            <p:cNvPr id="336" name="Google Shape;336;p16"/>
            <p:cNvSpPr/>
            <p:nvPr/>
          </p:nvSpPr>
          <p:spPr>
            <a:xfrm>
              <a:off x="8712748" y="2073539"/>
              <a:ext cx="143975" cy="143975"/>
            </a:xfrm>
            <a:custGeom>
              <a:rect b="b" l="l" r="r" t="t"/>
              <a:pathLst>
                <a:path extrusionOk="0" h="116109" w="116109">
                  <a:moveTo>
                    <a:pt x="58055" y="116110"/>
                  </a:moveTo>
                  <a:cubicBezTo>
                    <a:pt x="26036" y="116110"/>
                    <a:pt x="0" y="90074"/>
                    <a:pt x="0" y="58055"/>
                  </a:cubicBezTo>
                  <a:cubicBezTo>
                    <a:pt x="0" y="26036"/>
                    <a:pt x="26036" y="0"/>
                    <a:pt x="58055" y="0"/>
                  </a:cubicBezTo>
                  <a:cubicBezTo>
                    <a:pt x="90073" y="0"/>
                    <a:pt x="116110" y="26036"/>
                    <a:pt x="116110" y="58055"/>
                  </a:cubicBezTo>
                  <a:cubicBezTo>
                    <a:pt x="116110" y="90074"/>
                    <a:pt x="90073" y="116110"/>
                    <a:pt x="58055" y="116110"/>
                  </a:cubicBezTo>
                  <a:close/>
                  <a:moveTo>
                    <a:pt x="58055" y="5540"/>
                  </a:moveTo>
                  <a:cubicBezTo>
                    <a:pt x="29083" y="5540"/>
                    <a:pt x="5540" y="29083"/>
                    <a:pt x="5540" y="58055"/>
                  </a:cubicBezTo>
                  <a:cubicBezTo>
                    <a:pt x="5540" y="87027"/>
                    <a:pt x="29083" y="110570"/>
                    <a:pt x="58055" y="110570"/>
                  </a:cubicBezTo>
                  <a:cubicBezTo>
                    <a:pt x="87027" y="110570"/>
                    <a:pt x="110570" y="87027"/>
                    <a:pt x="110570" y="58055"/>
                  </a:cubicBezTo>
                  <a:cubicBezTo>
                    <a:pt x="110570" y="29083"/>
                    <a:pt x="87027" y="5540"/>
                    <a:pt x="58055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7" name="Google Shape;337;p16"/>
            <p:cNvSpPr/>
            <p:nvPr/>
          </p:nvSpPr>
          <p:spPr>
            <a:xfrm>
              <a:off x="8596309" y="361397"/>
              <a:ext cx="58249" cy="58249"/>
            </a:xfrm>
            <a:custGeom>
              <a:rect b="b" l="l" r="r" t="t"/>
              <a:pathLst>
                <a:path extrusionOk="0" h="46975" w="46975">
                  <a:moveTo>
                    <a:pt x="23488" y="46976"/>
                  </a:moveTo>
                  <a:cubicBezTo>
                    <a:pt x="10525" y="46976"/>
                    <a:pt x="0" y="36450"/>
                    <a:pt x="0" y="23488"/>
                  </a:cubicBezTo>
                  <a:cubicBezTo>
                    <a:pt x="0" y="10525"/>
                    <a:pt x="10525" y="0"/>
                    <a:pt x="23488" y="0"/>
                  </a:cubicBezTo>
                  <a:cubicBezTo>
                    <a:pt x="36451" y="0"/>
                    <a:pt x="46976" y="10525"/>
                    <a:pt x="46976" y="23488"/>
                  </a:cubicBezTo>
                  <a:cubicBezTo>
                    <a:pt x="46976" y="36450"/>
                    <a:pt x="36451" y="46976"/>
                    <a:pt x="23488" y="46976"/>
                  </a:cubicBezTo>
                  <a:close/>
                  <a:moveTo>
                    <a:pt x="23488" y="5540"/>
                  </a:moveTo>
                  <a:cubicBezTo>
                    <a:pt x="13572" y="5540"/>
                    <a:pt x="5540" y="13572"/>
                    <a:pt x="5540" y="23488"/>
                  </a:cubicBezTo>
                  <a:cubicBezTo>
                    <a:pt x="5540" y="33404"/>
                    <a:pt x="13572" y="41436"/>
                    <a:pt x="23488" y="41436"/>
                  </a:cubicBezTo>
                  <a:cubicBezTo>
                    <a:pt x="33404" y="41436"/>
                    <a:pt x="41436" y="33404"/>
                    <a:pt x="41436" y="23488"/>
                  </a:cubicBezTo>
                  <a:cubicBezTo>
                    <a:pt x="41436" y="13572"/>
                    <a:pt x="33348" y="5540"/>
                    <a:pt x="23488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8" name="Google Shape;338;p16"/>
            <p:cNvSpPr/>
            <p:nvPr/>
          </p:nvSpPr>
          <p:spPr>
            <a:xfrm>
              <a:off x="482559" y="793058"/>
              <a:ext cx="90122" cy="90122"/>
            </a:xfrm>
            <a:custGeom>
              <a:rect b="b" l="l" r="r" t="t"/>
              <a:pathLst>
                <a:path extrusionOk="0" h="72679" w="72679">
                  <a:moveTo>
                    <a:pt x="36340" y="72679"/>
                  </a:moveTo>
                  <a:cubicBezTo>
                    <a:pt x="16286" y="72679"/>
                    <a:pt x="0" y="56393"/>
                    <a:pt x="0" y="36340"/>
                  </a:cubicBezTo>
                  <a:cubicBezTo>
                    <a:pt x="0" y="16286"/>
                    <a:pt x="16286" y="0"/>
                    <a:pt x="36340" y="0"/>
                  </a:cubicBezTo>
                  <a:cubicBezTo>
                    <a:pt x="56393" y="0"/>
                    <a:pt x="72679" y="16286"/>
                    <a:pt x="72679" y="36340"/>
                  </a:cubicBezTo>
                  <a:cubicBezTo>
                    <a:pt x="72679" y="56393"/>
                    <a:pt x="56393" y="72679"/>
                    <a:pt x="36340" y="72679"/>
                  </a:cubicBezTo>
                  <a:close/>
                  <a:moveTo>
                    <a:pt x="36340" y="5540"/>
                  </a:moveTo>
                  <a:cubicBezTo>
                    <a:pt x="19333" y="5540"/>
                    <a:pt x="5540" y="19333"/>
                    <a:pt x="5540" y="36340"/>
                  </a:cubicBezTo>
                  <a:cubicBezTo>
                    <a:pt x="5540" y="53346"/>
                    <a:pt x="19333" y="67140"/>
                    <a:pt x="36340" y="67140"/>
                  </a:cubicBezTo>
                  <a:cubicBezTo>
                    <a:pt x="53346" y="67140"/>
                    <a:pt x="67140" y="53346"/>
                    <a:pt x="67140" y="36340"/>
                  </a:cubicBezTo>
                  <a:cubicBezTo>
                    <a:pt x="67140" y="19333"/>
                    <a:pt x="53346" y="5540"/>
                    <a:pt x="36340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9" name="Google Shape;339;p16"/>
            <p:cNvSpPr/>
            <p:nvPr/>
          </p:nvSpPr>
          <p:spPr>
            <a:xfrm>
              <a:off x="8108929" y="4763027"/>
              <a:ext cx="58249" cy="58249"/>
            </a:xfrm>
            <a:custGeom>
              <a:rect b="b" l="l" r="r" t="t"/>
              <a:pathLst>
                <a:path extrusionOk="0" h="46975" w="46975">
                  <a:moveTo>
                    <a:pt x="23488" y="46976"/>
                  </a:moveTo>
                  <a:cubicBezTo>
                    <a:pt x="10525" y="46976"/>
                    <a:pt x="0" y="36450"/>
                    <a:pt x="0" y="23488"/>
                  </a:cubicBezTo>
                  <a:cubicBezTo>
                    <a:pt x="0" y="10525"/>
                    <a:pt x="10525" y="0"/>
                    <a:pt x="23488" y="0"/>
                  </a:cubicBezTo>
                  <a:cubicBezTo>
                    <a:pt x="36451" y="0"/>
                    <a:pt x="46976" y="10525"/>
                    <a:pt x="46976" y="23488"/>
                  </a:cubicBezTo>
                  <a:cubicBezTo>
                    <a:pt x="46976" y="36450"/>
                    <a:pt x="36451" y="46976"/>
                    <a:pt x="23488" y="46976"/>
                  </a:cubicBezTo>
                  <a:close/>
                  <a:moveTo>
                    <a:pt x="23488" y="5484"/>
                  </a:moveTo>
                  <a:cubicBezTo>
                    <a:pt x="13572" y="5484"/>
                    <a:pt x="5540" y="13517"/>
                    <a:pt x="5540" y="23432"/>
                  </a:cubicBezTo>
                  <a:cubicBezTo>
                    <a:pt x="5540" y="33348"/>
                    <a:pt x="13572" y="41381"/>
                    <a:pt x="23488" y="41381"/>
                  </a:cubicBezTo>
                  <a:cubicBezTo>
                    <a:pt x="33404" y="41381"/>
                    <a:pt x="41436" y="33348"/>
                    <a:pt x="41436" y="23432"/>
                  </a:cubicBezTo>
                  <a:cubicBezTo>
                    <a:pt x="41436" y="13517"/>
                    <a:pt x="33348" y="5484"/>
                    <a:pt x="23488" y="5484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0" name="Google Shape;340;p16"/>
            <p:cNvSpPr/>
            <p:nvPr/>
          </p:nvSpPr>
          <p:spPr>
            <a:xfrm>
              <a:off x="2700206" y="304850"/>
              <a:ext cx="60722" cy="60722"/>
            </a:xfrm>
            <a:custGeom>
              <a:rect b="b" l="l" r="r" t="t"/>
              <a:pathLst>
                <a:path extrusionOk="0" h="48969" w="48969">
                  <a:moveTo>
                    <a:pt x="24485" y="48970"/>
                  </a:moveTo>
                  <a:cubicBezTo>
                    <a:pt x="10968" y="48970"/>
                    <a:pt x="0" y="38002"/>
                    <a:pt x="0" y="24485"/>
                  </a:cubicBezTo>
                  <a:cubicBezTo>
                    <a:pt x="0" y="10968"/>
                    <a:pt x="10968" y="0"/>
                    <a:pt x="24485" y="0"/>
                  </a:cubicBezTo>
                  <a:cubicBezTo>
                    <a:pt x="38002" y="0"/>
                    <a:pt x="48970" y="10968"/>
                    <a:pt x="48970" y="24485"/>
                  </a:cubicBezTo>
                  <a:cubicBezTo>
                    <a:pt x="48970" y="38002"/>
                    <a:pt x="38002" y="48970"/>
                    <a:pt x="24485" y="48970"/>
                  </a:cubicBezTo>
                  <a:close/>
                  <a:moveTo>
                    <a:pt x="24485" y="5540"/>
                  </a:moveTo>
                  <a:cubicBezTo>
                    <a:pt x="14015" y="5540"/>
                    <a:pt x="5540" y="14015"/>
                    <a:pt x="5540" y="24485"/>
                  </a:cubicBezTo>
                  <a:cubicBezTo>
                    <a:pt x="5540" y="34955"/>
                    <a:pt x="14015" y="43430"/>
                    <a:pt x="24485" y="43430"/>
                  </a:cubicBezTo>
                  <a:cubicBezTo>
                    <a:pt x="34955" y="43430"/>
                    <a:pt x="43430" y="34955"/>
                    <a:pt x="43430" y="24485"/>
                  </a:cubicBezTo>
                  <a:cubicBezTo>
                    <a:pt x="43430" y="14015"/>
                    <a:pt x="34955" y="5540"/>
                    <a:pt x="24485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1" name="Google Shape;341;p16"/>
            <p:cNvSpPr/>
            <p:nvPr/>
          </p:nvSpPr>
          <p:spPr>
            <a:xfrm>
              <a:off x="1723946" y="239175"/>
              <a:ext cx="65668" cy="65668"/>
            </a:xfrm>
            <a:custGeom>
              <a:rect b="b" l="l" r="r" t="t"/>
              <a:pathLst>
                <a:path extrusionOk="0" h="52958" w="52958">
                  <a:moveTo>
                    <a:pt x="26479" y="52958"/>
                  </a:moveTo>
                  <a:cubicBezTo>
                    <a:pt x="11910" y="52958"/>
                    <a:pt x="0" y="41104"/>
                    <a:pt x="0" y="26479"/>
                  </a:cubicBezTo>
                  <a:cubicBezTo>
                    <a:pt x="0" y="11855"/>
                    <a:pt x="11855" y="0"/>
                    <a:pt x="26479" y="0"/>
                  </a:cubicBezTo>
                  <a:cubicBezTo>
                    <a:pt x="41104" y="0"/>
                    <a:pt x="52958" y="11855"/>
                    <a:pt x="52958" y="26479"/>
                  </a:cubicBezTo>
                  <a:cubicBezTo>
                    <a:pt x="52958" y="41104"/>
                    <a:pt x="41104" y="52958"/>
                    <a:pt x="26479" y="52958"/>
                  </a:cubicBezTo>
                  <a:close/>
                  <a:moveTo>
                    <a:pt x="26479" y="5595"/>
                  </a:moveTo>
                  <a:cubicBezTo>
                    <a:pt x="14957" y="5595"/>
                    <a:pt x="5540" y="14957"/>
                    <a:pt x="5540" y="26535"/>
                  </a:cubicBezTo>
                  <a:cubicBezTo>
                    <a:pt x="5540" y="38112"/>
                    <a:pt x="14901" y="47474"/>
                    <a:pt x="26479" y="47474"/>
                  </a:cubicBezTo>
                  <a:cubicBezTo>
                    <a:pt x="38057" y="47474"/>
                    <a:pt x="47419" y="38112"/>
                    <a:pt x="47419" y="26535"/>
                  </a:cubicBezTo>
                  <a:cubicBezTo>
                    <a:pt x="47419" y="14957"/>
                    <a:pt x="38057" y="5595"/>
                    <a:pt x="26479" y="5595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2" name="Google Shape;342;p16"/>
            <p:cNvSpPr/>
            <p:nvPr/>
          </p:nvSpPr>
          <p:spPr>
            <a:xfrm>
              <a:off x="103438" y="1081388"/>
              <a:ext cx="260406" cy="238631"/>
            </a:xfrm>
            <a:custGeom>
              <a:rect b="b" l="l" r="r" t="t"/>
              <a:pathLst>
                <a:path extrusionOk="0" h="192444" w="210005">
                  <a:moveTo>
                    <a:pt x="210005" y="192445"/>
                  </a:moveTo>
                  <a:lnTo>
                    <a:pt x="0" y="192445"/>
                  </a:lnTo>
                  <a:lnTo>
                    <a:pt x="1108" y="190395"/>
                  </a:lnTo>
                  <a:lnTo>
                    <a:pt x="104975" y="0"/>
                  </a:lnTo>
                  <a:lnTo>
                    <a:pt x="210005" y="192445"/>
                  </a:lnTo>
                  <a:close/>
                  <a:moveTo>
                    <a:pt x="4653" y="189675"/>
                  </a:moveTo>
                  <a:lnTo>
                    <a:pt x="205352" y="189675"/>
                  </a:lnTo>
                  <a:lnTo>
                    <a:pt x="105030" y="5761"/>
                  </a:lnTo>
                  <a:lnTo>
                    <a:pt x="4709" y="189675"/>
                  </a:ln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3" name="Google Shape;343;p16"/>
            <p:cNvSpPr/>
            <p:nvPr/>
          </p:nvSpPr>
          <p:spPr>
            <a:xfrm>
              <a:off x="8737778" y="539507"/>
              <a:ext cx="93900" cy="86068"/>
            </a:xfrm>
            <a:custGeom>
              <a:rect b="b" l="l" r="r" t="t"/>
              <a:pathLst>
                <a:path extrusionOk="0" h="69410" w="75726">
                  <a:moveTo>
                    <a:pt x="37835" y="0"/>
                  </a:moveTo>
                  <a:lnTo>
                    <a:pt x="0" y="69411"/>
                  </a:lnTo>
                  <a:lnTo>
                    <a:pt x="37835" y="69411"/>
                  </a:lnTo>
                  <a:lnTo>
                    <a:pt x="75726" y="69411"/>
                  </a:lnTo>
                  <a:lnTo>
                    <a:pt x="37835" y="0"/>
                  </a:ln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4" name="Google Shape;344;p16"/>
            <p:cNvSpPr/>
            <p:nvPr/>
          </p:nvSpPr>
          <p:spPr>
            <a:xfrm>
              <a:off x="179735" y="4444960"/>
              <a:ext cx="347014" cy="318071"/>
            </a:xfrm>
            <a:custGeom>
              <a:rect b="b" l="l" r="r" t="t"/>
              <a:pathLst>
                <a:path extrusionOk="0" h="69410" w="75726">
                  <a:moveTo>
                    <a:pt x="37891" y="0"/>
                  </a:moveTo>
                  <a:lnTo>
                    <a:pt x="0" y="69411"/>
                  </a:lnTo>
                  <a:lnTo>
                    <a:pt x="37891" y="69411"/>
                  </a:lnTo>
                  <a:lnTo>
                    <a:pt x="75726" y="69411"/>
                  </a:lnTo>
                  <a:lnTo>
                    <a:pt x="37891" y="0"/>
                  </a:ln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5" name="Google Shape;345;p16"/>
            <p:cNvSpPr/>
            <p:nvPr/>
          </p:nvSpPr>
          <p:spPr>
            <a:xfrm>
              <a:off x="434818" y="4225164"/>
              <a:ext cx="185602" cy="185602"/>
            </a:xfrm>
            <a:custGeom>
              <a:rect b="b" l="l" r="r" t="t"/>
              <a:pathLst>
                <a:path extrusionOk="0" h="149679" w="149679">
                  <a:moveTo>
                    <a:pt x="74840" y="149679"/>
                  </a:moveTo>
                  <a:cubicBezTo>
                    <a:pt x="33570" y="149679"/>
                    <a:pt x="0" y="116110"/>
                    <a:pt x="0" y="74840"/>
                  </a:cubicBezTo>
                  <a:cubicBezTo>
                    <a:pt x="0" y="33570"/>
                    <a:pt x="33570" y="0"/>
                    <a:pt x="74840" y="0"/>
                  </a:cubicBezTo>
                  <a:cubicBezTo>
                    <a:pt x="116110" y="0"/>
                    <a:pt x="149679" y="33570"/>
                    <a:pt x="149679" y="74840"/>
                  </a:cubicBezTo>
                  <a:cubicBezTo>
                    <a:pt x="149679" y="116110"/>
                    <a:pt x="116110" y="149679"/>
                    <a:pt x="74840" y="149679"/>
                  </a:cubicBezTo>
                  <a:close/>
                  <a:moveTo>
                    <a:pt x="74840" y="5540"/>
                  </a:moveTo>
                  <a:cubicBezTo>
                    <a:pt x="36617" y="5540"/>
                    <a:pt x="5540" y="36617"/>
                    <a:pt x="5540" y="74840"/>
                  </a:cubicBezTo>
                  <a:cubicBezTo>
                    <a:pt x="5540" y="113063"/>
                    <a:pt x="36617" y="144140"/>
                    <a:pt x="74840" y="144140"/>
                  </a:cubicBezTo>
                  <a:cubicBezTo>
                    <a:pt x="113063" y="144140"/>
                    <a:pt x="144140" y="113063"/>
                    <a:pt x="144140" y="74840"/>
                  </a:cubicBezTo>
                  <a:cubicBezTo>
                    <a:pt x="144140" y="36617"/>
                    <a:pt x="113063" y="5540"/>
                    <a:pt x="74840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6" name="Google Shape;346;p16"/>
            <p:cNvSpPr/>
            <p:nvPr/>
          </p:nvSpPr>
          <p:spPr>
            <a:xfrm>
              <a:off x="8993066" y="2715273"/>
              <a:ext cx="90122" cy="90122"/>
            </a:xfrm>
            <a:custGeom>
              <a:rect b="b" l="l" r="r" t="t"/>
              <a:pathLst>
                <a:path extrusionOk="0" h="72679" w="72679">
                  <a:moveTo>
                    <a:pt x="36340" y="72679"/>
                  </a:moveTo>
                  <a:cubicBezTo>
                    <a:pt x="16286" y="72679"/>
                    <a:pt x="0" y="56393"/>
                    <a:pt x="0" y="36340"/>
                  </a:cubicBezTo>
                  <a:cubicBezTo>
                    <a:pt x="0" y="16286"/>
                    <a:pt x="16286" y="0"/>
                    <a:pt x="36340" y="0"/>
                  </a:cubicBezTo>
                  <a:cubicBezTo>
                    <a:pt x="56393" y="0"/>
                    <a:pt x="72679" y="16286"/>
                    <a:pt x="72679" y="36340"/>
                  </a:cubicBezTo>
                  <a:cubicBezTo>
                    <a:pt x="72679" y="56393"/>
                    <a:pt x="56393" y="72679"/>
                    <a:pt x="36340" y="72679"/>
                  </a:cubicBezTo>
                  <a:close/>
                  <a:moveTo>
                    <a:pt x="36340" y="5540"/>
                  </a:moveTo>
                  <a:cubicBezTo>
                    <a:pt x="19333" y="5540"/>
                    <a:pt x="5540" y="19333"/>
                    <a:pt x="5540" y="36340"/>
                  </a:cubicBezTo>
                  <a:cubicBezTo>
                    <a:pt x="5540" y="53346"/>
                    <a:pt x="19333" y="67140"/>
                    <a:pt x="36340" y="67140"/>
                  </a:cubicBezTo>
                  <a:cubicBezTo>
                    <a:pt x="53346" y="67140"/>
                    <a:pt x="67140" y="53346"/>
                    <a:pt x="67140" y="36340"/>
                  </a:cubicBezTo>
                  <a:cubicBezTo>
                    <a:pt x="67140" y="19333"/>
                    <a:pt x="53346" y="5540"/>
                    <a:pt x="36340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7" name="Google Shape;347;p16"/>
            <p:cNvSpPr/>
            <p:nvPr/>
          </p:nvSpPr>
          <p:spPr>
            <a:xfrm>
              <a:off x="745779" y="4805852"/>
              <a:ext cx="58249" cy="58249"/>
            </a:xfrm>
            <a:custGeom>
              <a:rect b="b" l="l" r="r" t="t"/>
              <a:pathLst>
                <a:path extrusionOk="0" h="46975" w="46975">
                  <a:moveTo>
                    <a:pt x="23488" y="46976"/>
                  </a:moveTo>
                  <a:cubicBezTo>
                    <a:pt x="10525" y="46976"/>
                    <a:pt x="0" y="36450"/>
                    <a:pt x="0" y="23488"/>
                  </a:cubicBezTo>
                  <a:cubicBezTo>
                    <a:pt x="0" y="10525"/>
                    <a:pt x="10525" y="0"/>
                    <a:pt x="23488" y="0"/>
                  </a:cubicBezTo>
                  <a:cubicBezTo>
                    <a:pt x="36451" y="0"/>
                    <a:pt x="46976" y="10525"/>
                    <a:pt x="46976" y="23488"/>
                  </a:cubicBezTo>
                  <a:cubicBezTo>
                    <a:pt x="46976" y="36450"/>
                    <a:pt x="36451" y="46976"/>
                    <a:pt x="23488" y="46976"/>
                  </a:cubicBezTo>
                  <a:close/>
                  <a:moveTo>
                    <a:pt x="23488" y="5484"/>
                  </a:moveTo>
                  <a:cubicBezTo>
                    <a:pt x="13572" y="5484"/>
                    <a:pt x="5540" y="13517"/>
                    <a:pt x="5540" y="23432"/>
                  </a:cubicBezTo>
                  <a:cubicBezTo>
                    <a:pt x="5540" y="33348"/>
                    <a:pt x="13572" y="41381"/>
                    <a:pt x="23488" y="41381"/>
                  </a:cubicBezTo>
                  <a:cubicBezTo>
                    <a:pt x="33404" y="41381"/>
                    <a:pt x="41436" y="33348"/>
                    <a:pt x="41436" y="23432"/>
                  </a:cubicBezTo>
                  <a:cubicBezTo>
                    <a:pt x="41436" y="13517"/>
                    <a:pt x="33348" y="5484"/>
                    <a:pt x="23488" y="5484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9" name="Google Shape;349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5" y="9218"/>
            <a:ext cx="9143998" cy="512506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0" name="Google Shape;350;p17"/>
          <p:cNvGrpSpPr/>
          <p:nvPr/>
        </p:nvGrpSpPr>
        <p:grpSpPr>
          <a:xfrm>
            <a:off x="-522075" y="-1277745"/>
            <a:ext cx="10337529" cy="6718692"/>
            <a:chOff x="-522075" y="-1277745"/>
            <a:chExt cx="10337529" cy="6718692"/>
          </a:xfrm>
        </p:grpSpPr>
        <p:grpSp>
          <p:nvGrpSpPr>
            <p:cNvPr id="351" name="Google Shape;351;p17"/>
            <p:cNvGrpSpPr/>
            <p:nvPr/>
          </p:nvGrpSpPr>
          <p:grpSpPr>
            <a:xfrm>
              <a:off x="-522075" y="-891250"/>
              <a:ext cx="10147199" cy="6332197"/>
              <a:chOff x="-522075" y="-891250"/>
              <a:chExt cx="10147199" cy="6332197"/>
            </a:xfrm>
          </p:grpSpPr>
          <p:pic>
            <p:nvPicPr>
              <p:cNvPr id="352" name="Google Shape;352;p17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 flipH="1">
                <a:off x="-522075" y="3489097"/>
                <a:ext cx="2470600" cy="19518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53" name="Google Shape;353;p17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 rot="-5400000">
                <a:off x="7226673" y="-470588"/>
                <a:ext cx="2144901" cy="202017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54" name="Google Shape;354;p17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 flipH="1" rot="-5400000">
                <a:off x="7685873" y="-508898"/>
                <a:ext cx="2321603" cy="155689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55" name="Google Shape;355;p17"/>
            <p:cNvGrpSpPr/>
            <p:nvPr/>
          </p:nvGrpSpPr>
          <p:grpSpPr>
            <a:xfrm>
              <a:off x="7967351" y="-1277745"/>
              <a:ext cx="1848103" cy="2338968"/>
              <a:chOff x="7967351" y="-1277745"/>
              <a:chExt cx="1848103" cy="2338968"/>
            </a:xfrm>
          </p:grpSpPr>
          <p:sp>
            <p:nvSpPr>
              <p:cNvPr id="356" name="Google Shape;356;p17"/>
              <p:cNvSpPr/>
              <p:nvPr/>
            </p:nvSpPr>
            <p:spPr>
              <a:xfrm rot="5245598">
                <a:off x="7753725" y="-689047"/>
                <a:ext cx="1975704" cy="1461221"/>
              </a:xfrm>
              <a:custGeom>
                <a:rect b="b" l="l" r="r" t="t"/>
                <a:pathLst>
                  <a:path extrusionOk="0" h="2186887" w="2956871">
                    <a:moveTo>
                      <a:pt x="2952768" y="178044"/>
                    </a:moveTo>
                    <a:cubicBezTo>
                      <a:pt x="2944569" y="304180"/>
                      <a:pt x="2933823" y="432256"/>
                      <a:pt x="2895101" y="553351"/>
                    </a:cubicBezTo>
                    <a:cubicBezTo>
                      <a:pt x="2854994" y="678822"/>
                      <a:pt x="2780985" y="787454"/>
                      <a:pt x="2665042" y="853762"/>
                    </a:cubicBezTo>
                    <a:cubicBezTo>
                      <a:pt x="2600839" y="890490"/>
                      <a:pt x="2529766" y="915418"/>
                      <a:pt x="2458194" y="933366"/>
                    </a:cubicBezTo>
                    <a:cubicBezTo>
                      <a:pt x="2382800" y="952256"/>
                      <a:pt x="2305136" y="962227"/>
                      <a:pt x="2227360" y="961563"/>
                    </a:cubicBezTo>
                    <a:cubicBezTo>
                      <a:pt x="2149473" y="960898"/>
                      <a:pt x="2073194" y="948267"/>
                      <a:pt x="1998464" y="926774"/>
                    </a:cubicBezTo>
                    <a:cubicBezTo>
                      <a:pt x="1925785" y="905890"/>
                      <a:pt x="1854768" y="879134"/>
                      <a:pt x="1781202" y="861241"/>
                    </a:cubicBezTo>
                    <a:cubicBezTo>
                      <a:pt x="1708523" y="843570"/>
                      <a:pt x="1634126" y="836867"/>
                      <a:pt x="1559619" y="845120"/>
                    </a:cubicBezTo>
                    <a:cubicBezTo>
                      <a:pt x="1490540" y="852710"/>
                      <a:pt x="1419301" y="870880"/>
                      <a:pt x="1358643" y="905613"/>
                    </a:cubicBezTo>
                    <a:cubicBezTo>
                      <a:pt x="1304743" y="936468"/>
                      <a:pt x="1265079" y="983222"/>
                      <a:pt x="1247796" y="1043216"/>
                    </a:cubicBezTo>
                    <a:cubicBezTo>
                      <a:pt x="1230623" y="1102711"/>
                      <a:pt x="1233448" y="1165973"/>
                      <a:pt x="1234889" y="1227185"/>
                    </a:cubicBezTo>
                    <a:cubicBezTo>
                      <a:pt x="1236384" y="1291666"/>
                      <a:pt x="1238323" y="1358806"/>
                      <a:pt x="1217107" y="1420628"/>
                    </a:cubicBezTo>
                    <a:cubicBezTo>
                      <a:pt x="1197053" y="1479125"/>
                      <a:pt x="1157335" y="1529868"/>
                      <a:pt x="1107589" y="1566208"/>
                    </a:cubicBezTo>
                    <a:cubicBezTo>
                      <a:pt x="1058841" y="1601827"/>
                      <a:pt x="999900" y="1624263"/>
                      <a:pt x="939352" y="1626921"/>
                    </a:cubicBezTo>
                    <a:cubicBezTo>
                      <a:pt x="872323" y="1629858"/>
                      <a:pt x="807953" y="1605539"/>
                      <a:pt x="743306" y="1591579"/>
                    </a:cubicBezTo>
                    <a:cubicBezTo>
                      <a:pt x="686470" y="1579281"/>
                      <a:pt x="623707" y="1573852"/>
                      <a:pt x="573851" y="1609638"/>
                    </a:cubicBezTo>
                    <a:cubicBezTo>
                      <a:pt x="529922" y="1641158"/>
                      <a:pt x="512251" y="1693285"/>
                      <a:pt x="504661" y="1744748"/>
                    </a:cubicBezTo>
                    <a:cubicBezTo>
                      <a:pt x="496075" y="1802803"/>
                      <a:pt x="499011" y="1862243"/>
                      <a:pt x="487987" y="1919965"/>
                    </a:cubicBezTo>
                    <a:cubicBezTo>
                      <a:pt x="476465" y="1980457"/>
                      <a:pt x="450927" y="2039233"/>
                      <a:pt x="411707" y="2087039"/>
                    </a:cubicBezTo>
                    <a:cubicBezTo>
                      <a:pt x="374204" y="2132741"/>
                      <a:pt x="323185" y="2167806"/>
                      <a:pt x="264354" y="2178553"/>
                    </a:cubicBezTo>
                    <a:cubicBezTo>
                      <a:pt x="189238" y="2192291"/>
                      <a:pt x="113955" y="2168415"/>
                      <a:pt x="38561" y="2172626"/>
                    </a:cubicBezTo>
                    <a:cubicBezTo>
                      <a:pt x="33575" y="2172903"/>
                      <a:pt x="3551" y="2176558"/>
                      <a:pt x="4326" y="2178221"/>
                    </a:cubicBezTo>
                    <a:cubicBezTo>
                      <a:pt x="3828" y="2177112"/>
                      <a:pt x="4714" y="2174066"/>
                      <a:pt x="4770" y="2172903"/>
                    </a:cubicBezTo>
                    <a:lnTo>
                      <a:pt x="6819" y="2149304"/>
                    </a:lnTo>
                    <a:cubicBezTo>
                      <a:pt x="13910" y="2068315"/>
                      <a:pt x="20945" y="1987271"/>
                      <a:pt x="28036" y="1906283"/>
                    </a:cubicBezTo>
                    <a:cubicBezTo>
                      <a:pt x="39946" y="1770064"/>
                      <a:pt x="51801" y="1633846"/>
                      <a:pt x="63711" y="1497628"/>
                    </a:cubicBezTo>
                    <a:cubicBezTo>
                      <a:pt x="77837" y="1335540"/>
                      <a:pt x="92018" y="1173451"/>
                      <a:pt x="106144" y="1011419"/>
                    </a:cubicBezTo>
                    <a:cubicBezTo>
                      <a:pt x="120270" y="849386"/>
                      <a:pt x="133565" y="696992"/>
                      <a:pt x="147303" y="539779"/>
                    </a:cubicBezTo>
                    <a:cubicBezTo>
                      <a:pt x="157939" y="417797"/>
                      <a:pt x="168575" y="295871"/>
                      <a:pt x="179266" y="173890"/>
                    </a:cubicBezTo>
                    <a:lnTo>
                      <a:pt x="189293" y="58832"/>
                    </a:lnTo>
                    <a:lnTo>
                      <a:pt x="192340" y="23601"/>
                    </a:lnTo>
                    <a:cubicBezTo>
                      <a:pt x="192838" y="18006"/>
                      <a:pt x="194833" y="10472"/>
                      <a:pt x="194002" y="4877"/>
                    </a:cubicBezTo>
                    <a:cubicBezTo>
                      <a:pt x="193337" y="778"/>
                      <a:pt x="191841" y="3880"/>
                      <a:pt x="193836" y="4323"/>
                    </a:cubicBezTo>
                    <a:cubicBezTo>
                      <a:pt x="198212" y="5265"/>
                      <a:pt x="203308" y="4932"/>
                      <a:pt x="207795" y="5209"/>
                    </a:cubicBezTo>
                    <a:cubicBezTo>
                      <a:pt x="230286" y="6650"/>
                      <a:pt x="252777" y="8090"/>
                      <a:pt x="275267" y="9530"/>
                    </a:cubicBezTo>
                    <a:cubicBezTo>
                      <a:pt x="365396" y="15291"/>
                      <a:pt x="455470" y="20997"/>
                      <a:pt x="545599" y="26758"/>
                    </a:cubicBezTo>
                    <a:cubicBezTo>
                      <a:pt x="678826" y="35234"/>
                      <a:pt x="812108" y="43765"/>
                      <a:pt x="945335" y="52240"/>
                    </a:cubicBezTo>
                    <a:cubicBezTo>
                      <a:pt x="1104265" y="62378"/>
                      <a:pt x="1263141" y="72515"/>
                      <a:pt x="1422071" y="82597"/>
                    </a:cubicBezTo>
                    <a:cubicBezTo>
                      <a:pt x="1585877" y="93012"/>
                      <a:pt x="1749682" y="103481"/>
                      <a:pt x="1913432" y="113896"/>
                    </a:cubicBezTo>
                    <a:cubicBezTo>
                      <a:pt x="2064995" y="123535"/>
                      <a:pt x="2216558" y="133229"/>
                      <a:pt x="2368121" y="142868"/>
                    </a:cubicBezTo>
                    <a:cubicBezTo>
                      <a:pt x="2486778" y="150402"/>
                      <a:pt x="2605436" y="157991"/>
                      <a:pt x="2724039" y="165525"/>
                    </a:cubicBezTo>
                    <a:cubicBezTo>
                      <a:pt x="2792120" y="169845"/>
                      <a:pt x="2860201" y="174222"/>
                      <a:pt x="2928283" y="178543"/>
                    </a:cubicBezTo>
                    <a:cubicBezTo>
                      <a:pt x="2937091" y="179097"/>
                      <a:pt x="2945899" y="179651"/>
                      <a:pt x="2954707" y="180205"/>
                    </a:cubicBezTo>
                    <a:cubicBezTo>
                      <a:pt x="2957366" y="180371"/>
                      <a:pt x="2957366" y="176216"/>
                      <a:pt x="2954707" y="176050"/>
                    </a:cubicBezTo>
                    <a:cubicBezTo>
                      <a:pt x="2930056" y="174499"/>
                      <a:pt x="2905349" y="172893"/>
                      <a:pt x="2880698" y="171341"/>
                    </a:cubicBezTo>
                    <a:cubicBezTo>
                      <a:pt x="2813558" y="167076"/>
                      <a:pt x="2746474" y="162810"/>
                      <a:pt x="2679334" y="158489"/>
                    </a:cubicBezTo>
                    <a:cubicBezTo>
                      <a:pt x="2580508" y="152175"/>
                      <a:pt x="2481627" y="145915"/>
                      <a:pt x="2382800" y="139600"/>
                    </a:cubicBezTo>
                    <a:cubicBezTo>
                      <a:pt x="2261761" y="131899"/>
                      <a:pt x="2140776" y="124199"/>
                      <a:pt x="2019736" y="116444"/>
                    </a:cubicBezTo>
                    <a:cubicBezTo>
                      <a:pt x="1887174" y="108024"/>
                      <a:pt x="1754557" y="99549"/>
                      <a:pt x="1621995" y="91128"/>
                    </a:cubicBezTo>
                    <a:cubicBezTo>
                      <a:pt x="1488657" y="82653"/>
                      <a:pt x="1355319" y="74122"/>
                      <a:pt x="1221982" y="65646"/>
                    </a:cubicBezTo>
                    <a:cubicBezTo>
                      <a:pt x="1097175" y="57669"/>
                      <a:pt x="972423" y="49747"/>
                      <a:pt x="847617" y="41770"/>
                    </a:cubicBezTo>
                    <a:cubicBezTo>
                      <a:pt x="742199" y="35068"/>
                      <a:pt x="636725" y="28309"/>
                      <a:pt x="531307" y="21607"/>
                    </a:cubicBezTo>
                    <a:cubicBezTo>
                      <a:pt x="455747" y="16787"/>
                      <a:pt x="380187" y="11967"/>
                      <a:pt x="304627" y="7148"/>
                    </a:cubicBezTo>
                    <a:cubicBezTo>
                      <a:pt x="268841" y="4877"/>
                      <a:pt x="232613" y="611"/>
                      <a:pt x="196772" y="279"/>
                    </a:cubicBezTo>
                    <a:cubicBezTo>
                      <a:pt x="195220" y="279"/>
                      <a:pt x="193669" y="58"/>
                      <a:pt x="192174" y="2"/>
                    </a:cubicBezTo>
                    <a:cubicBezTo>
                      <a:pt x="191010" y="-53"/>
                      <a:pt x="190179" y="999"/>
                      <a:pt x="190069" y="2107"/>
                    </a:cubicBezTo>
                    <a:cubicBezTo>
                      <a:pt x="188351" y="21496"/>
                      <a:pt x="186689" y="40940"/>
                      <a:pt x="184972" y="60328"/>
                    </a:cubicBezTo>
                    <a:cubicBezTo>
                      <a:pt x="180374" y="113176"/>
                      <a:pt x="175776" y="165968"/>
                      <a:pt x="171123" y="218816"/>
                    </a:cubicBezTo>
                    <a:cubicBezTo>
                      <a:pt x="164310" y="296923"/>
                      <a:pt x="157496" y="375087"/>
                      <a:pt x="150682" y="453195"/>
                    </a:cubicBezTo>
                    <a:cubicBezTo>
                      <a:pt x="142373" y="548531"/>
                      <a:pt x="134063" y="643867"/>
                      <a:pt x="125699" y="739204"/>
                    </a:cubicBezTo>
                    <a:cubicBezTo>
                      <a:pt x="116614" y="843126"/>
                      <a:pt x="107529" y="947049"/>
                      <a:pt x="98499" y="1050971"/>
                    </a:cubicBezTo>
                    <a:cubicBezTo>
                      <a:pt x="89304" y="1156390"/>
                      <a:pt x="80108" y="1261752"/>
                      <a:pt x="70912" y="1367170"/>
                    </a:cubicBezTo>
                    <a:cubicBezTo>
                      <a:pt x="62326" y="1465443"/>
                      <a:pt x="53740" y="1563770"/>
                      <a:pt x="45153" y="1662042"/>
                    </a:cubicBezTo>
                    <a:cubicBezTo>
                      <a:pt x="37896" y="1745136"/>
                      <a:pt x="30639" y="1828230"/>
                      <a:pt x="23383" y="1911268"/>
                    </a:cubicBezTo>
                    <a:cubicBezTo>
                      <a:pt x="18175" y="1971040"/>
                      <a:pt x="12968" y="2030812"/>
                      <a:pt x="7761" y="2090529"/>
                    </a:cubicBezTo>
                    <a:lnTo>
                      <a:pt x="2886" y="2146146"/>
                    </a:lnTo>
                    <a:cubicBezTo>
                      <a:pt x="2055" y="2155619"/>
                      <a:pt x="-161" y="2166033"/>
                      <a:pt x="338" y="2175506"/>
                    </a:cubicBezTo>
                    <a:cubicBezTo>
                      <a:pt x="393" y="2176669"/>
                      <a:pt x="116" y="2177999"/>
                      <a:pt x="6" y="2179162"/>
                    </a:cubicBezTo>
                    <a:cubicBezTo>
                      <a:pt x="-105" y="2180602"/>
                      <a:pt x="1446" y="2181378"/>
                      <a:pt x="2609" y="2181157"/>
                    </a:cubicBezTo>
                    <a:cubicBezTo>
                      <a:pt x="85592" y="2165368"/>
                      <a:pt x="168630" y="2195171"/>
                      <a:pt x="251835" y="2184536"/>
                    </a:cubicBezTo>
                    <a:cubicBezTo>
                      <a:pt x="312493" y="2176780"/>
                      <a:pt x="366283" y="2144650"/>
                      <a:pt x="406555" y="2099282"/>
                    </a:cubicBezTo>
                    <a:cubicBezTo>
                      <a:pt x="447548" y="2053082"/>
                      <a:pt x="475080" y="1995359"/>
                      <a:pt x="488874" y="1935366"/>
                    </a:cubicBezTo>
                    <a:cubicBezTo>
                      <a:pt x="503332" y="1872491"/>
                      <a:pt x="499122" y="1807290"/>
                      <a:pt x="508871" y="1743696"/>
                    </a:cubicBezTo>
                    <a:cubicBezTo>
                      <a:pt x="518621" y="1680101"/>
                      <a:pt x="549089" y="1612297"/>
                      <a:pt x="618832" y="1592299"/>
                    </a:cubicBezTo>
                    <a:cubicBezTo>
                      <a:pt x="690182" y="1571803"/>
                      <a:pt x="767237" y="1602547"/>
                      <a:pt x="836427" y="1618667"/>
                    </a:cubicBezTo>
                    <a:cubicBezTo>
                      <a:pt x="900021" y="1633458"/>
                      <a:pt x="962341" y="1636173"/>
                      <a:pt x="1024772" y="1614346"/>
                    </a:cubicBezTo>
                    <a:cubicBezTo>
                      <a:pt x="1082606" y="1594127"/>
                      <a:pt x="1134678" y="1557289"/>
                      <a:pt x="1172790" y="1509261"/>
                    </a:cubicBezTo>
                    <a:cubicBezTo>
                      <a:pt x="1212177" y="1459626"/>
                      <a:pt x="1231897" y="1401239"/>
                      <a:pt x="1237382" y="1338586"/>
                    </a:cubicBezTo>
                    <a:cubicBezTo>
                      <a:pt x="1243586" y="1267846"/>
                      <a:pt x="1235110" y="1196884"/>
                      <a:pt x="1239044" y="1126088"/>
                    </a:cubicBezTo>
                    <a:cubicBezTo>
                      <a:pt x="1243253" y="1050861"/>
                      <a:pt x="1266021" y="979455"/>
                      <a:pt x="1327344" y="931538"/>
                    </a:cubicBezTo>
                    <a:cubicBezTo>
                      <a:pt x="1391936" y="881072"/>
                      <a:pt x="1479461" y="858138"/>
                      <a:pt x="1559619" y="849331"/>
                    </a:cubicBezTo>
                    <a:cubicBezTo>
                      <a:pt x="1644873" y="839913"/>
                      <a:pt x="1729019" y="850715"/>
                      <a:pt x="1811393" y="873483"/>
                    </a:cubicBezTo>
                    <a:cubicBezTo>
                      <a:pt x="1891274" y="895530"/>
                      <a:pt x="1968828" y="925666"/>
                      <a:pt x="2049595" y="944611"/>
                    </a:cubicBezTo>
                    <a:cubicBezTo>
                      <a:pt x="2209190" y="982114"/>
                      <a:pt x="2377593" y="967767"/>
                      <a:pt x="2532369" y="916138"/>
                    </a:cubicBezTo>
                    <a:cubicBezTo>
                      <a:pt x="2602722" y="892650"/>
                      <a:pt x="2671634" y="861462"/>
                      <a:pt x="2730021" y="815041"/>
                    </a:cubicBezTo>
                    <a:cubicBezTo>
                      <a:pt x="2781429" y="774214"/>
                      <a:pt x="2822699" y="722142"/>
                      <a:pt x="2853443" y="664308"/>
                    </a:cubicBezTo>
                    <a:cubicBezTo>
                      <a:pt x="2916040" y="546648"/>
                      <a:pt x="2937091" y="411260"/>
                      <a:pt x="2949112" y="280083"/>
                    </a:cubicBezTo>
                    <a:cubicBezTo>
                      <a:pt x="2952214" y="246126"/>
                      <a:pt x="2954651" y="212113"/>
                      <a:pt x="2956867" y="178100"/>
                    </a:cubicBezTo>
                    <a:cubicBezTo>
                      <a:pt x="2957033" y="175441"/>
                      <a:pt x="2952879" y="175441"/>
                      <a:pt x="2952712" y="178100"/>
                    </a:cubicBezTo>
                    <a:close/>
                  </a:path>
                </a:pathLst>
              </a:custGeom>
              <a:solidFill>
                <a:srgbClr val="FFFFFF">
                  <a:alpha val="1709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7" name="Google Shape;357;p17"/>
              <p:cNvSpPr/>
              <p:nvPr/>
            </p:nvSpPr>
            <p:spPr>
              <a:xfrm rot="5245598">
                <a:off x="7903550" y="-838872"/>
                <a:ext cx="1975704" cy="1461221"/>
              </a:xfrm>
              <a:custGeom>
                <a:rect b="b" l="l" r="r" t="t"/>
                <a:pathLst>
                  <a:path extrusionOk="0" h="2186887" w="2956871">
                    <a:moveTo>
                      <a:pt x="2952768" y="178044"/>
                    </a:moveTo>
                    <a:cubicBezTo>
                      <a:pt x="2944569" y="304180"/>
                      <a:pt x="2933823" y="432256"/>
                      <a:pt x="2895101" y="553351"/>
                    </a:cubicBezTo>
                    <a:cubicBezTo>
                      <a:pt x="2854994" y="678822"/>
                      <a:pt x="2780985" y="787454"/>
                      <a:pt x="2665042" y="853762"/>
                    </a:cubicBezTo>
                    <a:cubicBezTo>
                      <a:pt x="2600839" y="890490"/>
                      <a:pt x="2529766" y="915418"/>
                      <a:pt x="2458194" y="933366"/>
                    </a:cubicBezTo>
                    <a:cubicBezTo>
                      <a:pt x="2382800" y="952256"/>
                      <a:pt x="2305136" y="962227"/>
                      <a:pt x="2227360" y="961563"/>
                    </a:cubicBezTo>
                    <a:cubicBezTo>
                      <a:pt x="2149473" y="960898"/>
                      <a:pt x="2073194" y="948267"/>
                      <a:pt x="1998464" y="926774"/>
                    </a:cubicBezTo>
                    <a:cubicBezTo>
                      <a:pt x="1925785" y="905890"/>
                      <a:pt x="1854768" y="879134"/>
                      <a:pt x="1781202" y="861241"/>
                    </a:cubicBezTo>
                    <a:cubicBezTo>
                      <a:pt x="1708523" y="843570"/>
                      <a:pt x="1634126" y="836867"/>
                      <a:pt x="1559619" y="845120"/>
                    </a:cubicBezTo>
                    <a:cubicBezTo>
                      <a:pt x="1490540" y="852710"/>
                      <a:pt x="1419301" y="870880"/>
                      <a:pt x="1358643" y="905613"/>
                    </a:cubicBezTo>
                    <a:cubicBezTo>
                      <a:pt x="1304743" y="936468"/>
                      <a:pt x="1265079" y="983222"/>
                      <a:pt x="1247796" y="1043216"/>
                    </a:cubicBezTo>
                    <a:cubicBezTo>
                      <a:pt x="1230623" y="1102711"/>
                      <a:pt x="1233448" y="1165973"/>
                      <a:pt x="1234889" y="1227185"/>
                    </a:cubicBezTo>
                    <a:cubicBezTo>
                      <a:pt x="1236384" y="1291666"/>
                      <a:pt x="1238323" y="1358806"/>
                      <a:pt x="1217107" y="1420628"/>
                    </a:cubicBezTo>
                    <a:cubicBezTo>
                      <a:pt x="1197053" y="1479125"/>
                      <a:pt x="1157335" y="1529868"/>
                      <a:pt x="1107589" y="1566208"/>
                    </a:cubicBezTo>
                    <a:cubicBezTo>
                      <a:pt x="1058841" y="1601827"/>
                      <a:pt x="999900" y="1624263"/>
                      <a:pt x="939352" y="1626921"/>
                    </a:cubicBezTo>
                    <a:cubicBezTo>
                      <a:pt x="872323" y="1629858"/>
                      <a:pt x="807953" y="1605539"/>
                      <a:pt x="743306" y="1591579"/>
                    </a:cubicBezTo>
                    <a:cubicBezTo>
                      <a:pt x="686470" y="1579281"/>
                      <a:pt x="623707" y="1573852"/>
                      <a:pt x="573851" y="1609638"/>
                    </a:cubicBezTo>
                    <a:cubicBezTo>
                      <a:pt x="529922" y="1641158"/>
                      <a:pt x="512251" y="1693285"/>
                      <a:pt x="504661" y="1744748"/>
                    </a:cubicBezTo>
                    <a:cubicBezTo>
                      <a:pt x="496075" y="1802803"/>
                      <a:pt x="499011" y="1862243"/>
                      <a:pt x="487987" y="1919965"/>
                    </a:cubicBezTo>
                    <a:cubicBezTo>
                      <a:pt x="476465" y="1980457"/>
                      <a:pt x="450927" y="2039233"/>
                      <a:pt x="411707" y="2087039"/>
                    </a:cubicBezTo>
                    <a:cubicBezTo>
                      <a:pt x="374204" y="2132741"/>
                      <a:pt x="323185" y="2167806"/>
                      <a:pt x="264354" y="2178553"/>
                    </a:cubicBezTo>
                    <a:cubicBezTo>
                      <a:pt x="189238" y="2192291"/>
                      <a:pt x="113955" y="2168415"/>
                      <a:pt x="38561" y="2172626"/>
                    </a:cubicBezTo>
                    <a:cubicBezTo>
                      <a:pt x="33575" y="2172903"/>
                      <a:pt x="3551" y="2176558"/>
                      <a:pt x="4326" y="2178221"/>
                    </a:cubicBezTo>
                    <a:cubicBezTo>
                      <a:pt x="3828" y="2177112"/>
                      <a:pt x="4714" y="2174066"/>
                      <a:pt x="4770" y="2172903"/>
                    </a:cubicBezTo>
                    <a:lnTo>
                      <a:pt x="6819" y="2149304"/>
                    </a:lnTo>
                    <a:cubicBezTo>
                      <a:pt x="13910" y="2068315"/>
                      <a:pt x="20945" y="1987271"/>
                      <a:pt x="28036" y="1906283"/>
                    </a:cubicBezTo>
                    <a:cubicBezTo>
                      <a:pt x="39946" y="1770064"/>
                      <a:pt x="51801" y="1633846"/>
                      <a:pt x="63711" y="1497628"/>
                    </a:cubicBezTo>
                    <a:cubicBezTo>
                      <a:pt x="77837" y="1335540"/>
                      <a:pt x="92018" y="1173451"/>
                      <a:pt x="106144" y="1011419"/>
                    </a:cubicBezTo>
                    <a:cubicBezTo>
                      <a:pt x="120270" y="849386"/>
                      <a:pt x="133565" y="696992"/>
                      <a:pt x="147303" y="539779"/>
                    </a:cubicBezTo>
                    <a:cubicBezTo>
                      <a:pt x="157939" y="417797"/>
                      <a:pt x="168575" y="295871"/>
                      <a:pt x="179266" y="173890"/>
                    </a:cubicBezTo>
                    <a:lnTo>
                      <a:pt x="189293" y="58832"/>
                    </a:lnTo>
                    <a:lnTo>
                      <a:pt x="192340" y="23601"/>
                    </a:lnTo>
                    <a:cubicBezTo>
                      <a:pt x="192838" y="18006"/>
                      <a:pt x="194833" y="10472"/>
                      <a:pt x="194002" y="4877"/>
                    </a:cubicBezTo>
                    <a:cubicBezTo>
                      <a:pt x="193337" y="778"/>
                      <a:pt x="191841" y="3880"/>
                      <a:pt x="193836" y="4323"/>
                    </a:cubicBezTo>
                    <a:cubicBezTo>
                      <a:pt x="198212" y="5265"/>
                      <a:pt x="203308" y="4932"/>
                      <a:pt x="207795" y="5209"/>
                    </a:cubicBezTo>
                    <a:cubicBezTo>
                      <a:pt x="230286" y="6650"/>
                      <a:pt x="252777" y="8090"/>
                      <a:pt x="275267" y="9530"/>
                    </a:cubicBezTo>
                    <a:cubicBezTo>
                      <a:pt x="365396" y="15291"/>
                      <a:pt x="455470" y="20997"/>
                      <a:pt x="545599" y="26758"/>
                    </a:cubicBezTo>
                    <a:cubicBezTo>
                      <a:pt x="678826" y="35234"/>
                      <a:pt x="812108" y="43765"/>
                      <a:pt x="945335" y="52240"/>
                    </a:cubicBezTo>
                    <a:cubicBezTo>
                      <a:pt x="1104265" y="62378"/>
                      <a:pt x="1263141" y="72515"/>
                      <a:pt x="1422071" y="82597"/>
                    </a:cubicBezTo>
                    <a:cubicBezTo>
                      <a:pt x="1585877" y="93012"/>
                      <a:pt x="1749682" y="103481"/>
                      <a:pt x="1913432" y="113896"/>
                    </a:cubicBezTo>
                    <a:cubicBezTo>
                      <a:pt x="2064995" y="123535"/>
                      <a:pt x="2216558" y="133229"/>
                      <a:pt x="2368121" y="142868"/>
                    </a:cubicBezTo>
                    <a:cubicBezTo>
                      <a:pt x="2486778" y="150402"/>
                      <a:pt x="2605436" y="157991"/>
                      <a:pt x="2724039" y="165525"/>
                    </a:cubicBezTo>
                    <a:cubicBezTo>
                      <a:pt x="2792120" y="169845"/>
                      <a:pt x="2860201" y="174222"/>
                      <a:pt x="2928283" y="178543"/>
                    </a:cubicBezTo>
                    <a:cubicBezTo>
                      <a:pt x="2937091" y="179097"/>
                      <a:pt x="2945899" y="179651"/>
                      <a:pt x="2954707" y="180205"/>
                    </a:cubicBezTo>
                    <a:cubicBezTo>
                      <a:pt x="2957366" y="180371"/>
                      <a:pt x="2957366" y="176216"/>
                      <a:pt x="2954707" y="176050"/>
                    </a:cubicBezTo>
                    <a:cubicBezTo>
                      <a:pt x="2930056" y="174499"/>
                      <a:pt x="2905349" y="172893"/>
                      <a:pt x="2880698" y="171341"/>
                    </a:cubicBezTo>
                    <a:cubicBezTo>
                      <a:pt x="2813558" y="167076"/>
                      <a:pt x="2746474" y="162810"/>
                      <a:pt x="2679334" y="158489"/>
                    </a:cubicBezTo>
                    <a:cubicBezTo>
                      <a:pt x="2580508" y="152175"/>
                      <a:pt x="2481627" y="145915"/>
                      <a:pt x="2382800" y="139600"/>
                    </a:cubicBezTo>
                    <a:cubicBezTo>
                      <a:pt x="2261761" y="131899"/>
                      <a:pt x="2140776" y="124199"/>
                      <a:pt x="2019736" y="116444"/>
                    </a:cubicBezTo>
                    <a:cubicBezTo>
                      <a:pt x="1887174" y="108024"/>
                      <a:pt x="1754557" y="99549"/>
                      <a:pt x="1621995" y="91128"/>
                    </a:cubicBezTo>
                    <a:cubicBezTo>
                      <a:pt x="1488657" y="82653"/>
                      <a:pt x="1355319" y="74122"/>
                      <a:pt x="1221982" y="65646"/>
                    </a:cubicBezTo>
                    <a:cubicBezTo>
                      <a:pt x="1097175" y="57669"/>
                      <a:pt x="972423" y="49747"/>
                      <a:pt x="847617" y="41770"/>
                    </a:cubicBezTo>
                    <a:cubicBezTo>
                      <a:pt x="742199" y="35068"/>
                      <a:pt x="636725" y="28309"/>
                      <a:pt x="531307" y="21607"/>
                    </a:cubicBezTo>
                    <a:cubicBezTo>
                      <a:pt x="455747" y="16787"/>
                      <a:pt x="380187" y="11967"/>
                      <a:pt x="304627" y="7148"/>
                    </a:cubicBezTo>
                    <a:cubicBezTo>
                      <a:pt x="268841" y="4877"/>
                      <a:pt x="232613" y="611"/>
                      <a:pt x="196772" y="279"/>
                    </a:cubicBezTo>
                    <a:cubicBezTo>
                      <a:pt x="195220" y="279"/>
                      <a:pt x="193669" y="58"/>
                      <a:pt x="192174" y="2"/>
                    </a:cubicBezTo>
                    <a:cubicBezTo>
                      <a:pt x="191010" y="-53"/>
                      <a:pt x="190179" y="999"/>
                      <a:pt x="190069" y="2107"/>
                    </a:cubicBezTo>
                    <a:cubicBezTo>
                      <a:pt x="188351" y="21496"/>
                      <a:pt x="186689" y="40940"/>
                      <a:pt x="184972" y="60328"/>
                    </a:cubicBezTo>
                    <a:cubicBezTo>
                      <a:pt x="180374" y="113176"/>
                      <a:pt x="175776" y="165968"/>
                      <a:pt x="171123" y="218816"/>
                    </a:cubicBezTo>
                    <a:cubicBezTo>
                      <a:pt x="164310" y="296923"/>
                      <a:pt x="157496" y="375087"/>
                      <a:pt x="150682" y="453195"/>
                    </a:cubicBezTo>
                    <a:cubicBezTo>
                      <a:pt x="142373" y="548531"/>
                      <a:pt x="134063" y="643867"/>
                      <a:pt x="125699" y="739204"/>
                    </a:cubicBezTo>
                    <a:cubicBezTo>
                      <a:pt x="116614" y="843126"/>
                      <a:pt x="107529" y="947049"/>
                      <a:pt x="98499" y="1050971"/>
                    </a:cubicBezTo>
                    <a:cubicBezTo>
                      <a:pt x="89304" y="1156390"/>
                      <a:pt x="80108" y="1261752"/>
                      <a:pt x="70912" y="1367170"/>
                    </a:cubicBezTo>
                    <a:cubicBezTo>
                      <a:pt x="62326" y="1465443"/>
                      <a:pt x="53740" y="1563770"/>
                      <a:pt x="45153" y="1662042"/>
                    </a:cubicBezTo>
                    <a:cubicBezTo>
                      <a:pt x="37896" y="1745136"/>
                      <a:pt x="30639" y="1828230"/>
                      <a:pt x="23383" y="1911268"/>
                    </a:cubicBezTo>
                    <a:cubicBezTo>
                      <a:pt x="18175" y="1971040"/>
                      <a:pt x="12968" y="2030812"/>
                      <a:pt x="7761" y="2090529"/>
                    </a:cubicBezTo>
                    <a:lnTo>
                      <a:pt x="2886" y="2146146"/>
                    </a:lnTo>
                    <a:cubicBezTo>
                      <a:pt x="2055" y="2155619"/>
                      <a:pt x="-161" y="2166033"/>
                      <a:pt x="338" y="2175506"/>
                    </a:cubicBezTo>
                    <a:cubicBezTo>
                      <a:pt x="393" y="2176669"/>
                      <a:pt x="116" y="2177999"/>
                      <a:pt x="6" y="2179162"/>
                    </a:cubicBezTo>
                    <a:cubicBezTo>
                      <a:pt x="-105" y="2180602"/>
                      <a:pt x="1446" y="2181378"/>
                      <a:pt x="2609" y="2181157"/>
                    </a:cubicBezTo>
                    <a:cubicBezTo>
                      <a:pt x="85592" y="2165368"/>
                      <a:pt x="168630" y="2195171"/>
                      <a:pt x="251835" y="2184536"/>
                    </a:cubicBezTo>
                    <a:cubicBezTo>
                      <a:pt x="312493" y="2176780"/>
                      <a:pt x="366283" y="2144650"/>
                      <a:pt x="406555" y="2099282"/>
                    </a:cubicBezTo>
                    <a:cubicBezTo>
                      <a:pt x="447548" y="2053082"/>
                      <a:pt x="475080" y="1995359"/>
                      <a:pt x="488874" y="1935366"/>
                    </a:cubicBezTo>
                    <a:cubicBezTo>
                      <a:pt x="503332" y="1872491"/>
                      <a:pt x="499122" y="1807290"/>
                      <a:pt x="508871" y="1743696"/>
                    </a:cubicBezTo>
                    <a:cubicBezTo>
                      <a:pt x="518621" y="1680101"/>
                      <a:pt x="549089" y="1612297"/>
                      <a:pt x="618832" y="1592299"/>
                    </a:cubicBezTo>
                    <a:cubicBezTo>
                      <a:pt x="690182" y="1571803"/>
                      <a:pt x="767237" y="1602547"/>
                      <a:pt x="836427" y="1618667"/>
                    </a:cubicBezTo>
                    <a:cubicBezTo>
                      <a:pt x="900021" y="1633458"/>
                      <a:pt x="962341" y="1636173"/>
                      <a:pt x="1024772" y="1614346"/>
                    </a:cubicBezTo>
                    <a:cubicBezTo>
                      <a:pt x="1082606" y="1594127"/>
                      <a:pt x="1134678" y="1557289"/>
                      <a:pt x="1172790" y="1509261"/>
                    </a:cubicBezTo>
                    <a:cubicBezTo>
                      <a:pt x="1212177" y="1459626"/>
                      <a:pt x="1231897" y="1401239"/>
                      <a:pt x="1237382" y="1338586"/>
                    </a:cubicBezTo>
                    <a:cubicBezTo>
                      <a:pt x="1243586" y="1267846"/>
                      <a:pt x="1235110" y="1196884"/>
                      <a:pt x="1239044" y="1126088"/>
                    </a:cubicBezTo>
                    <a:cubicBezTo>
                      <a:pt x="1243253" y="1050861"/>
                      <a:pt x="1266021" y="979455"/>
                      <a:pt x="1327344" y="931538"/>
                    </a:cubicBezTo>
                    <a:cubicBezTo>
                      <a:pt x="1391936" y="881072"/>
                      <a:pt x="1479461" y="858138"/>
                      <a:pt x="1559619" y="849331"/>
                    </a:cubicBezTo>
                    <a:cubicBezTo>
                      <a:pt x="1644873" y="839913"/>
                      <a:pt x="1729019" y="850715"/>
                      <a:pt x="1811393" y="873483"/>
                    </a:cubicBezTo>
                    <a:cubicBezTo>
                      <a:pt x="1891274" y="895530"/>
                      <a:pt x="1968828" y="925666"/>
                      <a:pt x="2049595" y="944611"/>
                    </a:cubicBezTo>
                    <a:cubicBezTo>
                      <a:pt x="2209190" y="982114"/>
                      <a:pt x="2377593" y="967767"/>
                      <a:pt x="2532369" y="916138"/>
                    </a:cubicBezTo>
                    <a:cubicBezTo>
                      <a:pt x="2602722" y="892650"/>
                      <a:pt x="2671634" y="861462"/>
                      <a:pt x="2730021" y="815041"/>
                    </a:cubicBezTo>
                    <a:cubicBezTo>
                      <a:pt x="2781429" y="774214"/>
                      <a:pt x="2822699" y="722142"/>
                      <a:pt x="2853443" y="664308"/>
                    </a:cubicBezTo>
                    <a:cubicBezTo>
                      <a:pt x="2916040" y="546648"/>
                      <a:pt x="2937091" y="411260"/>
                      <a:pt x="2949112" y="280083"/>
                    </a:cubicBezTo>
                    <a:cubicBezTo>
                      <a:pt x="2952214" y="246126"/>
                      <a:pt x="2954651" y="212113"/>
                      <a:pt x="2956867" y="178100"/>
                    </a:cubicBezTo>
                    <a:cubicBezTo>
                      <a:pt x="2957033" y="175441"/>
                      <a:pt x="2952879" y="175441"/>
                      <a:pt x="2952712" y="178100"/>
                    </a:cubicBezTo>
                    <a:close/>
                  </a:path>
                </a:pathLst>
              </a:custGeom>
              <a:solidFill>
                <a:srgbClr val="FFFFFF">
                  <a:alpha val="1709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8" name="Google Shape;358;p17"/>
              <p:cNvSpPr/>
              <p:nvPr/>
            </p:nvSpPr>
            <p:spPr>
              <a:xfrm rot="5245598">
                <a:off x="8053375" y="-988697"/>
                <a:ext cx="1975704" cy="1461221"/>
              </a:xfrm>
              <a:custGeom>
                <a:rect b="b" l="l" r="r" t="t"/>
                <a:pathLst>
                  <a:path extrusionOk="0" h="2186887" w="2956871">
                    <a:moveTo>
                      <a:pt x="2952768" y="178044"/>
                    </a:moveTo>
                    <a:cubicBezTo>
                      <a:pt x="2944569" y="304180"/>
                      <a:pt x="2933823" y="432256"/>
                      <a:pt x="2895101" y="553351"/>
                    </a:cubicBezTo>
                    <a:cubicBezTo>
                      <a:pt x="2854994" y="678822"/>
                      <a:pt x="2780985" y="787454"/>
                      <a:pt x="2665042" y="853762"/>
                    </a:cubicBezTo>
                    <a:cubicBezTo>
                      <a:pt x="2600839" y="890490"/>
                      <a:pt x="2529766" y="915418"/>
                      <a:pt x="2458194" y="933366"/>
                    </a:cubicBezTo>
                    <a:cubicBezTo>
                      <a:pt x="2382800" y="952256"/>
                      <a:pt x="2305136" y="962227"/>
                      <a:pt x="2227360" y="961563"/>
                    </a:cubicBezTo>
                    <a:cubicBezTo>
                      <a:pt x="2149473" y="960898"/>
                      <a:pt x="2073194" y="948267"/>
                      <a:pt x="1998464" y="926774"/>
                    </a:cubicBezTo>
                    <a:cubicBezTo>
                      <a:pt x="1925785" y="905890"/>
                      <a:pt x="1854768" y="879134"/>
                      <a:pt x="1781202" y="861241"/>
                    </a:cubicBezTo>
                    <a:cubicBezTo>
                      <a:pt x="1708523" y="843570"/>
                      <a:pt x="1634126" y="836867"/>
                      <a:pt x="1559619" y="845120"/>
                    </a:cubicBezTo>
                    <a:cubicBezTo>
                      <a:pt x="1490540" y="852710"/>
                      <a:pt x="1419301" y="870880"/>
                      <a:pt x="1358643" y="905613"/>
                    </a:cubicBezTo>
                    <a:cubicBezTo>
                      <a:pt x="1304743" y="936468"/>
                      <a:pt x="1265079" y="983222"/>
                      <a:pt x="1247796" y="1043216"/>
                    </a:cubicBezTo>
                    <a:cubicBezTo>
                      <a:pt x="1230623" y="1102711"/>
                      <a:pt x="1233448" y="1165973"/>
                      <a:pt x="1234889" y="1227185"/>
                    </a:cubicBezTo>
                    <a:cubicBezTo>
                      <a:pt x="1236384" y="1291666"/>
                      <a:pt x="1238323" y="1358806"/>
                      <a:pt x="1217107" y="1420628"/>
                    </a:cubicBezTo>
                    <a:cubicBezTo>
                      <a:pt x="1197053" y="1479125"/>
                      <a:pt x="1157335" y="1529868"/>
                      <a:pt x="1107589" y="1566208"/>
                    </a:cubicBezTo>
                    <a:cubicBezTo>
                      <a:pt x="1058841" y="1601827"/>
                      <a:pt x="999900" y="1624263"/>
                      <a:pt x="939352" y="1626921"/>
                    </a:cubicBezTo>
                    <a:cubicBezTo>
                      <a:pt x="872323" y="1629858"/>
                      <a:pt x="807953" y="1605539"/>
                      <a:pt x="743306" y="1591579"/>
                    </a:cubicBezTo>
                    <a:cubicBezTo>
                      <a:pt x="686470" y="1579281"/>
                      <a:pt x="623707" y="1573852"/>
                      <a:pt x="573851" y="1609638"/>
                    </a:cubicBezTo>
                    <a:cubicBezTo>
                      <a:pt x="529922" y="1641158"/>
                      <a:pt x="512251" y="1693285"/>
                      <a:pt x="504661" y="1744748"/>
                    </a:cubicBezTo>
                    <a:cubicBezTo>
                      <a:pt x="496075" y="1802803"/>
                      <a:pt x="499011" y="1862243"/>
                      <a:pt x="487987" y="1919965"/>
                    </a:cubicBezTo>
                    <a:cubicBezTo>
                      <a:pt x="476465" y="1980457"/>
                      <a:pt x="450927" y="2039233"/>
                      <a:pt x="411707" y="2087039"/>
                    </a:cubicBezTo>
                    <a:cubicBezTo>
                      <a:pt x="374204" y="2132741"/>
                      <a:pt x="323185" y="2167806"/>
                      <a:pt x="264354" y="2178553"/>
                    </a:cubicBezTo>
                    <a:cubicBezTo>
                      <a:pt x="189238" y="2192291"/>
                      <a:pt x="113955" y="2168415"/>
                      <a:pt x="38561" y="2172626"/>
                    </a:cubicBezTo>
                    <a:cubicBezTo>
                      <a:pt x="33575" y="2172903"/>
                      <a:pt x="3551" y="2176558"/>
                      <a:pt x="4326" y="2178221"/>
                    </a:cubicBezTo>
                    <a:cubicBezTo>
                      <a:pt x="3828" y="2177112"/>
                      <a:pt x="4714" y="2174066"/>
                      <a:pt x="4770" y="2172903"/>
                    </a:cubicBezTo>
                    <a:lnTo>
                      <a:pt x="6819" y="2149304"/>
                    </a:lnTo>
                    <a:cubicBezTo>
                      <a:pt x="13910" y="2068315"/>
                      <a:pt x="20945" y="1987271"/>
                      <a:pt x="28036" y="1906283"/>
                    </a:cubicBezTo>
                    <a:cubicBezTo>
                      <a:pt x="39946" y="1770064"/>
                      <a:pt x="51801" y="1633846"/>
                      <a:pt x="63711" y="1497628"/>
                    </a:cubicBezTo>
                    <a:cubicBezTo>
                      <a:pt x="77837" y="1335540"/>
                      <a:pt x="92018" y="1173451"/>
                      <a:pt x="106144" y="1011419"/>
                    </a:cubicBezTo>
                    <a:cubicBezTo>
                      <a:pt x="120270" y="849386"/>
                      <a:pt x="133565" y="696992"/>
                      <a:pt x="147303" y="539779"/>
                    </a:cubicBezTo>
                    <a:cubicBezTo>
                      <a:pt x="157939" y="417797"/>
                      <a:pt x="168575" y="295871"/>
                      <a:pt x="179266" y="173890"/>
                    </a:cubicBezTo>
                    <a:lnTo>
                      <a:pt x="189293" y="58832"/>
                    </a:lnTo>
                    <a:lnTo>
                      <a:pt x="192340" y="23601"/>
                    </a:lnTo>
                    <a:cubicBezTo>
                      <a:pt x="192838" y="18006"/>
                      <a:pt x="194833" y="10472"/>
                      <a:pt x="194002" y="4877"/>
                    </a:cubicBezTo>
                    <a:cubicBezTo>
                      <a:pt x="193337" y="778"/>
                      <a:pt x="191841" y="3880"/>
                      <a:pt x="193836" y="4323"/>
                    </a:cubicBezTo>
                    <a:cubicBezTo>
                      <a:pt x="198212" y="5265"/>
                      <a:pt x="203308" y="4932"/>
                      <a:pt x="207795" y="5209"/>
                    </a:cubicBezTo>
                    <a:cubicBezTo>
                      <a:pt x="230286" y="6650"/>
                      <a:pt x="252777" y="8090"/>
                      <a:pt x="275267" y="9530"/>
                    </a:cubicBezTo>
                    <a:cubicBezTo>
                      <a:pt x="365396" y="15291"/>
                      <a:pt x="455470" y="20997"/>
                      <a:pt x="545599" y="26758"/>
                    </a:cubicBezTo>
                    <a:cubicBezTo>
                      <a:pt x="678826" y="35234"/>
                      <a:pt x="812108" y="43765"/>
                      <a:pt x="945335" y="52240"/>
                    </a:cubicBezTo>
                    <a:cubicBezTo>
                      <a:pt x="1104265" y="62378"/>
                      <a:pt x="1263141" y="72515"/>
                      <a:pt x="1422071" y="82597"/>
                    </a:cubicBezTo>
                    <a:cubicBezTo>
                      <a:pt x="1585877" y="93012"/>
                      <a:pt x="1749682" y="103481"/>
                      <a:pt x="1913432" y="113896"/>
                    </a:cubicBezTo>
                    <a:cubicBezTo>
                      <a:pt x="2064995" y="123535"/>
                      <a:pt x="2216558" y="133229"/>
                      <a:pt x="2368121" y="142868"/>
                    </a:cubicBezTo>
                    <a:cubicBezTo>
                      <a:pt x="2486778" y="150402"/>
                      <a:pt x="2605436" y="157991"/>
                      <a:pt x="2724039" y="165525"/>
                    </a:cubicBezTo>
                    <a:cubicBezTo>
                      <a:pt x="2792120" y="169845"/>
                      <a:pt x="2860201" y="174222"/>
                      <a:pt x="2928283" y="178543"/>
                    </a:cubicBezTo>
                    <a:cubicBezTo>
                      <a:pt x="2937091" y="179097"/>
                      <a:pt x="2945899" y="179651"/>
                      <a:pt x="2954707" y="180205"/>
                    </a:cubicBezTo>
                    <a:cubicBezTo>
                      <a:pt x="2957366" y="180371"/>
                      <a:pt x="2957366" y="176216"/>
                      <a:pt x="2954707" y="176050"/>
                    </a:cubicBezTo>
                    <a:cubicBezTo>
                      <a:pt x="2930056" y="174499"/>
                      <a:pt x="2905349" y="172893"/>
                      <a:pt x="2880698" y="171341"/>
                    </a:cubicBezTo>
                    <a:cubicBezTo>
                      <a:pt x="2813558" y="167076"/>
                      <a:pt x="2746474" y="162810"/>
                      <a:pt x="2679334" y="158489"/>
                    </a:cubicBezTo>
                    <a:cubicBezTo>
                      <a:pt x="2580508" y="152175"/>
                      <a:pt x="2481627" y="145915"/>
                      <a:pt x="2382800" y="139600"/>
                    </a:cubicBezTo>
                    <a:cubicBezTo>
                      <a:pt x="2261761" y="131899"/>
                      <a:pt x="2140776" y="124199"/>
                      <a:pt x="2019736" y="116444"/>
                    </a:cubicBezTo>
                    <a:cubicBezTo>
                      <a:pt x="1887174" y="108024"/>
                      <a:pt x="1754557" y="99549"/>
                      <a:pt x="1621995" y="91128"/>
                    </a:cubicBezTo>
                    <a:cubicBezTo>
                      <a:pt x="1488657" y="82653"/>
                      <a:pt x="1355319" y="74122"/>
                      <a:pt x="1221982" y="65646"/>
                    </a:cubicBezTo>
                    <a:cubicBezTo>
                      <a:pt x="1097175" y="57669"/>
                      <a:pt x="972423" y="49747"/>
                      <a:pt x="847617" y="41770"/>
                    </a:cubicBezTo>
                    <a:cubicBezTo>
                      <a:pt x="742199" y="35068"/>
                      <a:pt x="636725" y="28309"/>
                      <a:pt x="531307" y="21607"/>
                    </a:cubicBezTo>
                    <a:cubicBezTo>
                      <a:pt x="455747" y="16787"/>
                      <a:pt x="380187" y="11967"/>
                      <a:pt x="304627" y="7148"/>
                    </a:cubicBezTo>
                    <a:cubicBezTo>
                      <a:pt x="268841" y="4877"/>
                      <a:pt x="232613" y="611"/>
                      <a:pt x="196772" y="279"/>
                    </a:cubicBezTo>
                    <a:cubicBezTo>
                      <a:pt x="195220" y="279"/>
                      <a:pt x="193669" y="58"/>
                      <a:pt x="192174" y="2"/>
                    </a:cubicBezTo>
                    <a:cubicBezTo>
                      <a:pt x="191010" y="-53"/>
                      <a:pt x="190179" y="999"/>
                      <a:pt x="190069" y="2107"/>
                    </a:cubicBezTo>
                    <a:cubicBezTo>
                      <a:pt x="188351" y="21496"/>
                      <a:pt x="186689" y="40940"/>
                      <a:pt x="184972" y="60328"/>
                    </a:cubicBezTo>
                    <a:cubicBezTo>
                      <a:pt x="180374" y="113176"/>
                      <a:pt x="175776" y="165968"/>
                      <a:pt x="171123" y="218816"/>
                    </a:cubicBezTo>
                    <a:cubicBezTo>
                      <a:pt x="164310" y="296923"/>
                      <a:pt x="157496" y="375087"/>
                      <a:pt x="150682" y="453195"/>
                    </a:cubicBezTo>
                    <a:cubicBezTo>
                      <a:pt x="142373" y="548531"/>
                      <a:pt x="134063" y="643867"/>
                      <a:pt x="125699" y="739204"/>
                    </a:cubicBezTo>
                    <a:cubicBezTo>
                      <a:pt x="116614" y="843126"/>
                      <a:pt x="107529" y="947049"/>
                      <a:pt x="98499" y="1050971"/>
                    </a:cubicBezTo>
                    <a:cubicBezTo>
                      <a:pt x="89304" y="1156390"/>
                      <a:pt x="80108" y="1261752"/>
                      <a:pt x="70912" y="1367170"/>
                    </a:cubicBezTo>
                    <a:cubicBezTo>
                      <a:pt x="62326" y="1465443"/>
                      <a:pt x="53740" y="1563770"/>
                      <a:pt x="45153" y="1662042"/>
                    </a:cubicBezTo>
                    <a:cubicBezTo>
                      <a:pt x="37896" y="1745136"/>
                      <a:pt x="30639" y="1828230"/>
                      <a:pt x="23383" y="1911268"/>
                    </a:cubicBezTo>
                    <a:cubicBezTo>
                      <a:pt x="18175" y="1971040"/>
                      <a:pt x="12968" y="2030812"/>
                      <a:pt x="7761" y="2090529"/>
                    </a:cubicBezTo>
                    <a:lnTo>
                      <a:pt x="2886" y="2146146"/>
                    </a:lnTo>
                    <a:cubicBezTo>
                      <a:pt x="2055" y="2155619"/>
                      <a:pt x="-161" y="2166033"/>
                      <a:pt x="338" y="2175506"/>
                    </a:cubicBezTo>
                    <a:cubicBezTo>
                      <a:pt x="393" y="2176669"/>
                      <a:pt x="116" y="2177999"/>
                      <a:pt x="6" y="2179162"/>
                    </a:cubicBezTo>
                    <a:cubicBezTo>
                      <a:pt x="-105" y="2180602"/>
                      <a:pt x="1446" y="2181378"/>
                      <a:pt x="2609" y="2181157"/>
                    </a:cubicBezTo>
                    <a:cubicBezTo>
                      <a:pt x="85592" y="2165368"/>
                      <a:pt x="168630" y="2195171"/>
                      <a:pt x="251835" y="2184536"/>
                    </a:cubicBezTo>
                    <a:cubicBezTo>
                      <a:pt x="312493" y="2176780"/>
                      <a:pt x="366283" y="2144650"/>
                      <a:pt x="406555" y="2099282"/>
                    </a:cubicBezTo>
                    <a:cubicBezTo>
                      <a:pt x="447548" y="2053082"/>
                      <a:pt x="475080" y="1995359"/>
                      <a:pt x="488874" y="1935366"/>
                    </a:cubicBezTo>
                    <a:cubicBezTo>
                      <a:pt x="503332" y="1872491"/>
                      <a:pt x="499122" y="1807290"/>
                      <a:pt x="508871" y="1743696"/>
                    </a:cubicBezTo>
                    <a:cubicBezTo>
                      <a:pt x="518621" y="1680101"/>
                      <a:pt x="549089" y="1612297"/>
                      <a:pt x="618832" y="1592299"/>
                    </a:cubicBezTo>
                    <a:cubicBezTo>
                      <a:pt x="690182" y="1571803"/>
                      <a:pt x="767237" y="1602547"/>
                      <a:pt x="836427" y="1618667"/>
                    </a:cubicBezTo>
                    <a:cubicBezTo>
                      <a:pt x="900021" y="1633458"/>
                      <a:pt x="962341" y="1636173"/>
                      <a:pt x="1024772" y="1614346"/>
                    </a:cubicBezTo>
                    <a:cubicBezTo>
                      <a:pt x="1082606" y="1594127"/>
                      <a:pt x="1134678" y="1557289"/>
                      <a:pt x="1172790" y="1509261"/>
                    </a:cubicBezTo>
                    <a:cubicBezTo>
                      <a:pt x="1212177" y="1459626"/>
                      <a:pt x="1231897" y="1401239"/>
                      <a:pt x="1237382" y="1338586"/>
                    </a:cubicBezTo>
                    <a:cubicBezTo>
                      <a:pt x="1243586" y="1267846"/>
                      <a:pt x="1235110" y="1196884"/>
                      <a:pt x="1239044" y="1126088"/>
                    </a:cubicBezTo>
                    <a:cubicBezTo>
                      <a:pt x="1243253" y="1050861"/>
                      <a:pt x="1266021" y="979455"/>
                      <a:pt x="1327344" y="931538"/>
                    </a:cubicBezTo>
                    <a:cubicBezTo>
                      <a:pt x="1391936" y="881072"/>
                      <a:pt x="1479461" y="858138"/>
                      <a:pt x="1559619" y="849331"/>
                    </a:cubicBezTo>
                    <a:cubicBezTo>
                      <a:pt x="1644873" y="839913"/>
                      <a:pt x="1729019" y="850715"/>
                      <a:pt x="1811393" y="873483"/>
                    </a:cubicBezTo>
                    <a:cubicBezTo>
                      <a:pt x="1891274" y="895530"/>
                      <a:pt x="1968828" y="925666"/>
                      <a:pt x="2049595" y="944611"/>
                    </a:cubicBezTo>
                    <a:cubicBezTo>
                      <a:pt x="2209190" y="982114"/>
                      <a:pt x="2377593" y="967767"/>
                      <a:pt x="2532369" y="916138"/>
                    </a:cubicBezTo>
                    <a:cubicBezTo>
                      <a:pt x="2602722" y="892650"/>
                      <a:pt x="2671634" y="861462"/>
                      <a:pt x="2730021" y="815041"/>
                    </a:cubicBezTo>
                    <a:cubicBezTo>
                      <a:pt x="2781429" y="774214"/>
                      <a:pt x="2822699" y="722142"/>
                      <a:pt x="2853443" y="664308"/>
                    </a:cubicBezTo>
                    <a:cubicBezTo>
                      <a:pt x="2916040" y="546648"/>
                      <a:pt x="2937091" y="411260"/>
                      <a:pt x="2949112" y="280083"/>
                    </a:cubicBezTo>
                    <a:cubicBezTo>
                      <a:pt x="2952214" y="246126"/>
                      <a:pt x="2954651" y="212113"/>
                      <a:pt x="2956867" y="178100"/>
                    </a:cubicBezTo>
                    <a:cubicBezTo>
                      <a:pt x="2957033" y="175441"/>
                      <a:pt x="2952879" y="175441"/>
                      <a:pt x="2952712" y="178100"/>
                    </a:cubicBezTo>
                    <a:close/>
                  </a:path>
                </a:pathLst>
              </a:custGeom>
              <a:solidFill>
                <a:srgbClr val="FFFFFF">
                  <a:alpha val="1709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359" name="Google Shape;359;p17"/>
          <p:cNvGrpSpPr/>
          <p:nvPr/>
        </p:nvGrpSpPr>
        <p:grpSpPr>
          <a:xfrm>
            <a:off x="265393" y="150232"/>
            <a:ext cx="8776937" cy="4840844"/>
            <a:chOff x="265393" y="150232"/>
            <a:chExt cx="8776937" cy="4840844"/>
          </a:xfrm>
        </p:grpSpPr>
        <p:sp>
          <p:nvSpPr>
            <p:cNvPr id="360" name="Google Shape;360;p17"/>
            <p:cNvSpPr/>
            <p:nvPr/>
          </p:nvSpPr>
          <p:spPr>
            <a:xfrm>
              <a:off x="8712748" y="2073539"/>
              <a:ext cx="143975" cy="143975"/>
            </a:xfrm>
            <a:custGeom>
              <a:rect b="b" l="l" r="r" t="t"/>
              <a:pathLst>
                <a:path extrusionOk="0" h="116109" w="116109">
                  <a:moveTo>
                    <a:pt x="58055" y="116110"/>
                  </a:moveTo>
                  <a:cubicBezTo>
                    <a:pt x="26036" y="116110"/>
                    <a:pt x="0" y="90074"/>
                    <a:pt x="0" y="58055"/>
                  </a:cubicBezTo>
                  <a:cubicBezTo>
                    <a:pt x="0" y="26036"/>
                    <a:pt x="26036" y="0"/>
                    <a:pt x="58055" y="0"/>
                  </a:cubicBezTo>
                  <a:cubicBezTo>
                    <a:pt x="90073" y="0"/>
                    <a:pt x="116110" y="26036"/>
                    <a:pt x="116110" y="58055"/>
                  </a:cubicBezTo>
                  <a:cubicBezTo>
                    <a:pt x="116110" y="90074"/>
                    <a:pt x="90073" y="116110"/>
                    <a:pt x="58055" y="116110"/>
                  </a:cubicBezTo>
                  <a:close/>
                  <a:moveTo>
                    <a:pt x="58055" y="5540"/>
                  </a:moveTo>
                  <a:cubicBezTo>
                    <a:pt x="29083" y="5540"/>
                    <a:pt x="5540" y="29083"/>
                    <a:pt x="5540" y="58055"/>
                  </a:cubicBezTo>
                  <a:cubicBezTo>
                    <a:pt x="5540" y="87027"/>
                    <a:pt x="29083" y="110570"/>
                    <a:pt x="58055" y="110570"/>
                  </a:cubicBezTo>
                  <a:cubicBezTo>
                    <a:pt x="87027" y="110570"/>
                    <a:pt x="110570" y="87027"/>
                    <a:pt x="110570" y="58055"/>
                  </a:cubicBezTo>
                  <a:cubicBezTo>
                    <a:pt x="110570" y="29083"/>
                    <a:pt x="87027" y="5540"/>
                    <a:pt x="58055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" name="Google Shape;361;p17"/>
            <p:cNvSpPr/>
            <p:nvPr/>
          </p:nvSpPr>
          <p:spPr>
            <a:xfrm>
              <a:off x="8386959" y="1438534"/>
              <a:ext cx="58249" cy="58249"/>
            </a:xfrm>
            <a:custGeom>
              <a:rect b="b" l="l" r="r" t="t"/>
              <a:pathLst>
                <a:path extrusionOk="0" h="46975" w="46975">
                  <a:moveTo>
                    <a:pt x="23488" y="46976"/>
                  </a:moveTo>
                  <a:cubicBezTo>
                    <a:pt x="10525" y="46976"/>
                    <a:pt x="0" y="36450"/>
                    <a:pt x="0" y="23488"/>
                  </a:cubicBezTo>
                  <a:cubicBezTo>
                    <a:pt x="0" y="10525"/>
                    <a:pt x="10525" y="0"/>
                    <a:pt x="23488" y="0"/>
                  </a:cubicBezTo>
                  <a:cubicBezTo>
                    <a:pt x="36451" y="0"/>
                    <a:pt x="46976" y="10525"/>
                    <a:pt x="46976" y="23488"/>
                  </a:cubicBezTo>
                  <a:cubicBezTo>
                    <a:pt x="46976" y="36450"/>
                    <a:pt x="36451" y="46976"/>
                    <a:pt x="23488" y="46976"/>
                  </a:cubicBezTo>
                  <a:close/>
                  <a:moveTo>
                    <a:pt x="23488" y="5540"/>
                  </a:moveTo>
                  <a:cubicBezTo>
                    <a:pt x="13572" y="5540"/>
                    <a:pt x="5540" y="13572"/>
                    <a:pt x="5540" y="23488"/>
                  </a:cubicBezTo>
                  <a:cubicBezTo>
                    <a:pt x="5540" y="33404"/>
                    <a:pt x="13572" y="41436"/>
                    <a:pt x="23488" y="41436"/>
                  </a:cubicBezTo>
                  <a:cubicBezTo>
                    <a:pt x="33404" y="41436"/>
                    <a:pt x="41436" y="33404"/>
                    <a:pt x="41436" y="23488"/>
                  </a:cubicBezTo>
                  <a:cubicBezTo>
                    <a:pt x="41436" y="13572"/>
                    <a:pt x="33348" y="5540"/>
                    <a:pt x="23488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" name="Google Shape;362;p17"/>
            <p:cNvSpPr/>
            <p:nvPr/>
          </p:nvSpPr>
          <p:spPr>
            <a:xfrm>
              <a:off x="313134" y="3812721"/>
              <a:ext cx="90122" cy="90122"/>
            </a:xfrm>
            <a:custGeom>
              <a:rect b="b" l="l" r="r" t="t"/>
              <a:pathLst>
                <a:path extrusionOk="0" h="72679" w="72679">
                  <a:moveTo>
                    <a:pt x="36340" y="72679"/>
                  </a:moveTo>
                  <a:cubicBezTo>
                    <a:pt x="16286" y="72679"/>
                    <a:pt x="0" y="56393"/>
                    <a:pt x="0" y="36340"/>
                  </a:cubicBezTo>
                  <a:cubicBezTo>
                    <a:pt x="0" y="16286"/>
                    <a:pt x="16286" y="0"/>
                    <a:pt x="36340" y="0"/>
                  </a:cubicBezTo>
                  <a:cubicBezTo>
                    <a:pt x="56393" y="0"/>
                    <a:pt x="72679" y="16286"/>
                    <a:pt x="72679" y="36340"/>
                  </a:cubicBezTo>
                  <a:cubicBezTo>
                    <a:pt x="72679" y="56393"/>
                    <a:pt x="56393" y="72679"/>
                    <a:pt x="36340" y="72679"/>
                  </a:cubicBezTo>
                  <a:close/>
                  <a:moveTo>
                    <a:pt x="36340" y="5540"/>
                  </a:moveTo>
                  <a:cubicBezTo>
                    <a:pt x="19333" y="5540"/>
                    <a:pt x="5540" y="19333"/>
                    <a:pt x="5540" y="36340"/>
                  </a:cubicBezTo>
                  <a:cubicBezTo>
                    <a:pt x="5540" y="53346"/>
                    <a:pt x="19333" y="67140"/>
                    <a:pt x="36340" y="67140"/>
                  </a:cubicBezTo>
                  <a:cubicBezTo>
                    <a:pt x="53346" y="67140"/>
                    <a:pt x="67140" y="53346"/>
                    <a:pt x="67140" y="36340"/>
                  </a:cubicBezTo>
                  <a:cubicBezTo>
                    <a:pt x="67140" y="19333"/>
                    <a:pt x="53346" y="5540"/>
                    <a:pt x="36340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" name="Google Shape;363;p17"/>
            <p:cNvSpPr/>
            <p:nvPr/>
          </p:nvSpPr>
          <p:spPr>
            <a:xfrm>
              <a:off x="8856728" y="3627115"/>
              <a:ext cx="185602" cy="185602"/>
            </a:xfrm>
            <a:custGeom>
              <a:rect b="b" l="l" r="r" t="t"/>
              <a:pathLst>
                <a:path extrusionOk="0" h="149679" w="149679">
                  <a:moveTo>
                    <a:pt x="74840" y="149679"/>
                  </a:moveTo>
                  <a:cubicBezTo>
                    <a:pt x="33570" y="149679"/>
                    <a:pt x="0" y="116110"/>
                    <a:pt x="0" y="74840"/>
                  </a:cubicBezTo>
                  <a:cubicBezTo>
                    <a:pt x="0" y="33570"/>
                    <a:pt x="33570" y="0"/>
                    <a:pt x="74840" y="0"/>
                  </a:cubicBezTo>
                  <a:cubicBezTo>
                    <a:pt x="116110" y="0"/>
                    <a:pt x="149679" y="33570"/>
                    <a:pt x="149679" y="74840"/>
                  </a:cubicBezTo>
                  <a:cubicBezTo>
                    <a:pt x="149679" y="116110"/>
                    <a:pt x="116110" y="149679"/>
                    <a:pt x="74840" y="149679"/>
                  </a:cubicBezTo>
                  <a:close/>
                  <a:moveTo>
                    <a:pt x="74840" y="5540"/>
                  </a:moveTo>
                  <a:cubicBezTo>
                    <a:pt x="36617" y="5540"/>
                    <a:pt x="5540" y="36617"/>
                    <a:pt x="5540" y="74840"/>
                  </a:cubicBezTo>
                  <a:cubicBezTo>
                    <a:pt x="5540" y="113063"/>
                    <a:pt x="36617" y="144140"/>
                    <a:pt x="74840" y="144140"/>
                  </a:cubicBezTo>
                  <a:cubicBezTo>
                    <a:pt x="113063" y="144140"/>
                    <a:pt x="144140" y="113063"/>
                    <a:pt x="144140" y="74840"/>
                  </a:cubicBezTo>
                  <a:cubicBezTo>
                    <a:pt x="144140" y="36617"/>
                    <a:pt x="113063" y="5540"/>
                    <a:pt x="74840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" name="Google Shape;364;p17"/>
            <p:cNvSpPr/>
            <p:nvPr/>
          </p:nvSpPr>
          <p:spPr>
            <a:xfrm>
              <a:off x="7830679" y="4932827"/>
              <a:ext cx="58249" cy="58249"/>
            </a:xfrm>
            <a:custGeom>
              <a:rect b="b" l="l" r="r" t="t"/>
              <a:pathLst>
                <a:path extrusionOk="0" h="46975" w="46975">
                  <a:moveTo>
                    <a:pt x="23488" y="46976"/>
                  </a:moveTo>
                  <a:cubicBezTo>
                    <a:pt x="10525" y="46976"/>
                    <a:pt x="0" y="36450"/>
                    <a:pt x="0" y="23488"/>
                  </a:cubicBezTo>
                  <a:cubicBezTo>
                    <a:pt x="0" y="10525"/>
                    <a:pt x="10525" y="0"/>
                    <a:pt x="23488" y="0"/>
                  </a:cubicBezTo>
                  <a:cubicBezTo>
                    <a:pt x="36451" y="0"/>
                    <a:pt x="46976" y="10525"/>
                    <a:pt x="46976" y="23488"/>
                  </a:cubicBezTo>
                  <a:cubicBezTo>
                    <a:pt x="46976" y="36450"/>
                    <a:pt x="36451" y="46976"/>
                    <a:pt x="23488" y="46976"/>
                  </a:cubicBezTo>
                  <a:close/>
                  <a:moveTo>
                    <a:pt x="23488" y="5484"/>
                  </a:moveTo>
                  <a:cubicBezTo>
                    <a:pt x="13572" y="5484"/>
                    <a:pt x="5540" y="13517"/>
                    <a:pt x="5540" y="23432"/>
                  </a:cubicBezTo>
                  <a:cubicBezTo>
                    <a:pt x="5540" y="33348"/>
                    <a:pt x="13572" y="41381"/>
                    <a:pt x="23488" y="41381"/>
                  </a:cubicBezTo>
                  <a:cubicBezTo>
                    <a:pt x="33404" y="41381"/>
                    <a:pt x="41436" y="33348"/>
                    <a:pt x="41436" y="23432"/>
                  </a:cubicBezTo>
                  <a:cubicBezTo>
                    <a:pt x="41436" y="13517"/>
                    <a:pt x="33348" y="5484"/>
                    <a:pt x="23488" y="5484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" name="Google Shape;365;p17"/>
            <p:cNvSpPr/>
            <p:nvPr/>
          </p:nvSpPr>
          <p:spPr>
            <a:xfrm>
              <a:off x="4252031" y="239200"/>
              <a:ext cx="60722" cy="60722"/>
            </a:xfrm>
            <a:custGeom>
              <a:rect b="b" l="l" r="r" t="t"/>
              <a:pathLst>
                <a:path extrusionOk="0" h="48969" w="48969">
                  <a:moveTo>
                    <a:pt x="24485" y="48970"/>
                  </a:moveTo>
                  <a:cubicBezTo>
                    <a:pt x="10968" y="48970"/>
                    <a:pt x="0" y="38002"/>
                    <a:pt x="0" y="24485"/>
                  </a:cubicBezTo>
                  <a:cubicBezTo>
                    <a:pt x="0" y="10968"/>
                    <a:pt x="10968" y="0"/>
                    <a:pt x="24485" y="0"/>
                  </a:cubicBezTo>
                  <a:cubicBezTo>
                    <a:pt x="38002" y="0"/>
                    <a:pt x="48970" y="10968"/>
                    <a:pt x="48970" y="24485"/>
                  </a:cubicBezTo>
                  <a:cubicBezTo>
                    <a:pt x="48970" y="38002"/>
                    <a:pt x="38002" y="48970"/>
                    <a:pt x="24485" y="48970"/>
                  </a:cubicBezTo>
                  <a:close/>
                  <a:moveTo>
                    <a:pt x="24485" y="5540"/>
                  </a:moveTo>
                  <a:cubicBezTo>
                    <a:pt x="14015" y="5540"/>
                    <a:pt x="5540" y="14015"/>
                    <a:pt x="5540" y="24485"/>
                  </a:cubicBezTo>
                  <a:cubicBezTo>
                    <a:pt x="5540" y="34955"/>
                    <a:pt x="14015" y="43430"/>
                    <a:pt x="24485" y="43430"/>
                  </a:cubicBezTo>
                  <a:cubicBezTo>
                    <a:pt x="34955" y="43430"/>
                    <a:pt x="43430" y="34955"/>
                    <a:pt x="43430" y="24485"/>
                  </a:cubicBezTo>
                  <a:cubicBezTo>
                    <a:pt x="43430" y="14015"/>
                    <a:pt x="34955" y="5540"/>
                    <a:pt x="24485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" name="Google Shape;366;p17"/>
            <p:cNvSpPr/>
            <p:nvPr/>
          </p:nvSpPr>
          <p:spPr>
            <a:xfrm>
              <a:off x="6039587" y="224493"/>
              <a:ext cx="90122" cy="90122"/>
            </a:xfrm>
            <a:custGeom>
              <a:rect b="b" l="l" r="r" t="t"/>
              <a:pathLst>
                <a:path extrusionOk="0" h="72679" w="72679">
                  <a:moveTo>
                    <a:pt x="36340" y="72679"/>
                  </a:moveTo>
                  <a:cubicBezTo>
                    <a:pt x="16286" y="72679"/>
                    <a:pt x="0" y="56393"/>
                    <a:pt x="0" y="36340"/>
                  </a:cubicBezTo>
                  <a:cubicBezTo>
                    <a:pt x="0" y="16286"/>
                    <a:pt x="16286" y="0"/>
                    <a:pt x="36340" y="0"/>
                  </a:cubicBezTo>
                  <a:cubicBezTo>
                    <a:pt x="56393" y="0"/>
                    <a:pt x="72679" y="16286"/>
                    <a:pt x="72679" y="36340"/>
                  </a:cubicBezTo>
                  <a:cubicBezTo>
                    <a:pt x="72679" y="56393"/>
                    <a:pt x="56393" y="72679"/>
                    <a:pt x="36340" y="72679"/>
                  </a:cubicBezTo>
                  <a:close/>
                  <a:moveTo>
                    <a:pt x="36340" y="5540"/>
                  </a:moveTo>
                  <a:cubicBezTo>
                    <a:pt x="19333" y="5540"/>
                    <a:pt x="5540" y="19333"/>
                    <a:pt x="5540" y="36340"/>
                  </a:cubicBezTo>
                  <a:cubicBezTo>
                    <a:pt x="5540" y="53346"/>
                    <a:pt x="19333" y="67140"/>
                    <a:pt x="36340" y="67140"/>
                  </a:cubicBezTo>
                  <a:cubicBezTo>
                    <a:pt x="53346" y="67140"/>
                    <a:pt x="67140" y="53346"/>
                    <a:pt x="67140" y="36340"/>
                  </a:cubicBezTo>
                  <a:cubicBezTo>
                    <a:pt x="67140" y="19333"/>
                    <a:pt x="53346" y="5540"/>
                    <a:pt x="36340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7" name="Google Shape;367;p17"/>
            <p:cNvSpPr/>
            <p:nvPr/>
          </p:nvSpPr>
          <p:spPr>
            <a:xfrm>
              <a:off x="450996" y="357675"/>
              <a:ext cx="65668" cy="65668"/>
            </a:xfrm>
            <a:custGeom>
              <a:rect b="b" l="l" r="r" t="t"/>
              <a:pathLst>
                <a:path extrusionOk="0" h="52958" w="52958">
                  <a:moveTo>
                    <a:pt x="26479" y="52958"/>
                  </a:moveTo>
                  <a:cubicBezTo>
                    <a:pt x="11910" y="52958"/>
                    <a:pt x="0" y="41104"/>
                    <a:pt x="0" y="26479"/>
                  </a:cubicBezTo>
                  <a:cubicBezTo>
                    <a:pt x="0" y="11855"/>
                    <a:pt x="11855" y="0"/>
                    <a:pt x="26479" y="0"/>
                  </a:cubicBezTo>
                  <a:cubicBezTo>
                    <a:pt x="41104" y="0"/>
                    <a:pt x="52958" y="11855"/>
                    <a:pt x="52958" y="26479"/>
                  </a:cubicBezTo>
                  <a:cubicBezTo>
                    <a:pt x="52958" y="41104"/>
                    <a:pt x="41104" y="52958"/>
                    <a:pt x="26479" y="52958"/>
                  </a:cubicBezTo>
                  <a:close/>
                  <a:moveTo>
                    <a:pt x="26479" y="5595"/>
                  </a:moveTo>
                  <a:cubicBezTo>
                    <a:pt x="14957" y="5595"/>
                    <a:pt x="5540" y="14957"/>
                    <a:pt x="5540" y="26535"/>
                  </a:cubicBezTo>
                  <a:cubicBezTo>
                    <a:pt x="5540" y="38112"/>
                    <a:pt x="14901" y="47474"/>
                    <a:pt x="26479" y="47474"/>
                  </a:cubicBezTo>
                  <a:cubicBezTo>
                    <a:pt x="38057" y="47474"/>
                    <a:pt x="47419" y="38112"/>
                    <a:pt x="47419" y="26535"/>
                  </a:cubicBezTo>
                  <a:cubicBezTo>
                    <a:pt x="47419" y="14957"/>
                    <a:pt x="38057" y="5595"/>
                    <a:pt x="26479" y="5595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8" name="Google Shape;368;p17"/>
            <p:cNvSpPr/>
            <p:nvPr/>
          </p:nvSpPr>
          <p:spPr>
            <a:xfrm>
              <a:off x="1948525" y="4748088"/>
              <a:ext cx="260406" cy="238631"/>
            </a:xfrm>
            <a:custGeom>
              <a:rect b="b" l="l" r="r" t="t"/>
              <a:pathLst>
                <a:path extrusionOk="0" h="192444" w="210005">
                  <a:moveTo>
                    <a:pt x="210005" y="192445"/>
                  </a:moveTo>
                  <a:lnTo>
                    <a:pt x="0" y="192445"/>
                  </a:lnTo>
                  <a:lnTo>
                    <a:pt x="1108" y="190395"/>
                  </a:lnTo>
                  <a:lnTo>
                    <a:pt x="104975" y="0"/>
                  </a:lnTo>
                  <a:lnTo>
                    <a:pt x="210005" y="192445"/>
                  </a:lnTo>
                  <a:close/>
                  <a:moveTo>
                    <a:pt x="4653" y="189675"/>
                  </a:moveTo>
                  <a:lnTo>
                    <a:pt x="205352" y="189675"/>
                  </a:lnTo>
                  <a:lnTo>
                    <a:pt x="105030" y="5761"/>
                  </a:lnTo>
                  <a:lnTo>
                    <a:pt x="4709" y="189675"/>
                  </a:ln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" name="Google Shape;369;p17"/>
            <p:cNvSpPr/>
            <p:nvPr/>
          </p:nvSpPr>
          <p:spPr>
            <a:xfrm>
              <a:off x="745720" y="150235"/>
              <a:ext cx="260406" cy="238631"/>
            </a:xfrm>
            <a:custGeom>
              <a:rect b="b" l="l" r="r" t="t"/>
              <a:pathLst>
                <a:path extrusionOk="0" h="192444" w="210005">
                  <a:moveTo>
                    <a:pt x="210005" y="192445"/>
                  </a:moveTo>
                  <a:lnTo>
                    <a:pt x="0" y="192445"/>
                  </a:lnTo>
                  <a:lnTo>
                    <a:pt x="1108" y="190395"/>
                  </a:lnTo>
                  <a:lnTo>
                    <a:pt x="104975" y="0"/>
                  </a:lnTo>
                  <a:lnTo>
                    <a:pt x="210005" y="192445"/>
                  </a:lnTo>
                  <a:close/>
                  <a:moveTo>
                    <a:pt x="4653" y="189675"/>
                  </a:moveTo>
                  <a:lnTo>
                    <a:pt x="205352" y="189675"/>
                  </a:lnTo>
                  <a:lnTo>
                    <a:pt x="105030" y="5761"/>
                  </a:lnTo>
                  <a:lnTo>
                    <a:pt x="4709" y="189675"/>
                  </a:ln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0" name="Google Shape;370;p17"/>
            <p:cNvSpPr/>
            <p:nvPr/>
          </p:nvSpPr>
          <p:spPr>
            <a:xfrm>
              <a:off x="5747790" y="150232"/>
              <a:ext cx="93900" cy="86068"/>
            </a:xfrm>
            <a:custGeom>
              <a:rect b="b" l="l" r="r" t="t"/>
              <a:pathLst>
                <a:path extrusionOk="0" h="69410" w="75726">
                  <a:moveTo>
                    <a:pt x="37835" y="0"/>
                  </a:moveTo>
                  <a:lnTo>
                    <a:pt x="0" y="69411"/>
                  </a:lnTo>
                  <a:lnTo>
                    <a:pt x="37835" y="69411"/>
                  </a:lnTo>
                  <a:lnTo>
                    <a:pt x="75726" y="69411"/>
                  </a:lnTo>
                  <a:lnTo>
                    <a:pt x="37835" y="0"/>
                  </a:ln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1" name="Google Shape;371;p17"/>
            <p:cNvSpPr/>
            <p:nvPr/>
          </p:nvSpPr>
          <p:spPr>
            <a:xfrm>
              <a:off x="8585860" y="3920572"/>
              <a:ext cx="347014" cy="318071"/>
            </a:xfrm>
            <a:custGeom>
              <a:rect b="b" l="l" r="r" t="t"/>
              <a:pathLst>
                <a:path extrusionOk="0" h="69410" w="75726">
                  <a:moveTo>
                    <a:pt x="37891" y="0"/>
                  </a:moveTo>
                  <a:lnTo>
                    <a:pt x="0" y="69411"/>
                  </a:lnTo>
                  <a:lnTo>
                    <a:pt x="37891" y="69411"/>
                  </a:lnTo>
                  <a:lnTo>
                    <a:pt x="75726" y="69411"/>
                  </a:lnTo>
                  <a:lnTo>
                    <a:pt x="37891" y="0"/>
                  </a:ln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2" name="Google Shape;372;p17"/>
            <p:cNvSpPr/>
            <p:nvPr/>
          </p:nvSpPr>
          <p:spPr>
            <a:xfrm>
              <a:off x="265393" y="539489"/>
              <a:ext cx="185602" cy="185602"/>
            </a:xfrm>
            <a:custGeom>
              <a:rect b="b" l="l" r="r" t="t"/>
              <a:pathLst>
                <a:path extrusionOk="0" h="149679" w="149679">
                  <a:moveTo>
                    <a:pt x="74840" y="149679"/>
                  </a:moveTo>
                  <a:cubicBezTo>
                    <a:pt x="33570" y="149679"/>
                    <a:pt x="0" y="116110"/>
                    <a:pt x="0" y="74840"/>
                  </a:cubicBezTo>
                  <a:cubicBezTo>
                    <a:pt x="0" y="33570"/>
                    <a:pt x="33570" y="0"/>
                    <a:pt x="74840" y="0"/>
                  </a:cubicBezTo>
                  <a:cubicBezTo>
                    <a:pt x="116110" y="0"/>
                    <a:pt x="149679" y="33570"/>
                    <a:pt x="149679" y="74840"/>
                  </a:cubicBezTo>
                  <a:cubicBezTo>
                    <a:pt x="149679" y="116110"/>
                    <a:pt x="116110" y="149679"/>
                    <a:pt x="74840" y="149679"/>
                  </a:cubicBezTo>
                  <a:close/>
                  <a:moveTo>
                    <a:pt x="74840" y="5540"/>
                  </a:moveTo>
                  <a:cubicBezTo>
                    <a:pt x="36617" y="5540"/>
                    <a:pt x="5540" y="36617"/>
                    <a:pt x="5540" y="74840"/>
                  </a:cubicBezTo>
                  <a:cubicBezTo>
                    <a:pt x="5540" y="113063"/>
                    <a:pt x="36617" y="144140"/>
                    <a:pt x="74840" y="144140"/>
                  </a:cubicBezTo>
                  <a:cubicBezTo>
                    <a:pt x="113063" y="144140"/>
                    <a:pt x="144140" y="113063"/>
                    <a:pt x="144140" y="74840"/>
                  </a:cubicBezTo>
                  <a:cubicBezTo>
                    <a:pt x="144140" y="36617"/>
                    <a:pt x="113063" y="5540"/>
                    <a:pt x="74840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" name="Google Shape;373;p17"/>
            <p:cNvSpPr/>
            <p:nvPr/>
          </p:nvSpPr>
          <p:spPr>
            <a:xfrm>
              <a:off x="8739678" y="4419960"/>
              <a:ext cx="90122" cy="90122"/>
            </a:xfrm>
            <a:custGeom>
              <a:rect b="b" l="l" r="r" t="t"/>
              <a:pathLst>
                <a:path extrusionOk="0" h="72679" w="72679">
                  <a:moveTo>
                    <a:pt x="36340" y="72679"/>
                  </a:moveTo>
                  <a:cubicBezTo>
                    <a:pt x="16286" y="72679"/>
                    <a:pt x="0" y="56393"/>
                    <a:pt x="0" y="36340"/>
                  </a:cubicBezTo>
                  <a:cubicBezTo>
                    <a:pt x="0" y="16286"/>
                    <a:pt x="16286" y="0"/>
                    <a:pt x="36340" y="0"/>
                  </a:cubicBezTo>
                  <a:cubicBezTo>
                    <a:pt x="56393" y="0"/>
                    <a:pt x="72679" y="16286"/>
                    <a:pt x="72679" y="36340"/>
                  </a:cubicBezTo>
                  <a:cubicBezTo>
                    <a:pt x="72679" y="56393"/>
                    <a:pt x="56393" y="72679"/>
                    <a:pt x="36340" y="72679"/>
                  </a:cubicBezTo>
                  <a:close/>
                  <a:moveTo>
                    <a:pt x="36340" y="5540"/>
                  </a:moveTo>
                  <a:cubicBezTo>
                    <a:pt x="19333" y="5540"/>
                    <a:pt x="5540" y="19333"/>
                    <a:pt x="5540" y="36340"/>
                  </a:cubicBezTo>
                  <a:cubicBezTo>
                    <a:pt x="5540" y="53346"/>
                    <a:pt x="19333" y="67140"/>
                    <a:pt x="36340" y="67140"/>
                  </a:cubicBezTo>
                  <a:cubicBezTo>
                    <a:pt x="53346" y="67140"/>
                    <a:pt x="67140" y="53346"/>
                    <a:pt x="67140" y="36340"/>
                  </a:cubicBezTo>
                  <a:cubicBezTo>
                    <a:pt x="67140" y="19333"/>
                    <a:pt x="53346" y="5540"/>
                    <a:pt x="36340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74" name="Google Shape;374;p1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75" name="Google Shape;375;p17"/>
          <p:cNvSpPr txBox="1"/>
          <p:nvPr>
            <p:ph idx="1" type="subTitle"/>
          </p:nvPr>
        </p:nvSpPr>
        <p:spPr>
          <a:xfrm>
            <a:off x="796250" y="1748900"/>
            <a:ext cx="3656700" cy="88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76" name="Google Shape;376;p17"/>
          <p:cNvSpPr txBox="1"/>
          <p:nvPr>
            <p:ph idx="2" type="subTitle"/>
          </p:nvPr>
        </p:nvSpPr>
        <p:spPr>
          <a:xfrm>
            <a:off x="4691060" y="1748900"/>
            <a:ext cx="3656700" cy="88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77" name="Google Shape;377;p17"/>
          <p:cNvSpPr txBox="1"/>
          <p:nvPr>
            <p:ph idx="3" type="subTitle"/>
          </p:nvPr>
        </p:nvSpPr>
        <p:spPr>
          <a:xfrm>
            <a:off x="796250" y="3489100"/>
            <a:ext cx="3656700" cy="88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78" name="Google Shape;378;p17"/>
          <p:cNvSpPr txBox="1"/>
          <p:nvPr>
            <p:ph idx="4" type="subTitle"/>
          </p:nvPr>
        </p:nvSpPr>
        <p:spPr>
          <a:xfrm>
            <a:off x="4691060" y="3489100"/>
            <a:ext cx="3656700" cy="88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79" name="Google Shape;379;p17"/>
          <p:cNvSpPr txBox="1"/>
          <p:nvPr>
            <p:ph idx="5" type="subTitle"/>
          </p:nvPr>
        </p:nvSpPr>
        <p:spPr>
          <a:xfrm>
            <a:off x="796240" y="1386225"/>
            <a:ext cx="3656700" cy="44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sz="2000">
                <a:solidFill>
                  <a:schemeClr val="dk1"/>
                </a:solidFill>
                <a:latin typeface="Spline Sans"/>
                <a:ea typeface="Spline Sans"/>
                <a:cs typeface="Spline Sans"/>
                <a:sym typeface="Spline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b="1" sz="2400">
                <a:latin typeface="Spline Sans"/>
                <a:ea typeface="Spline Sans"/>
                <a:cs typeface="Spline Sans"/>
                <a:sym typeface="Spline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b="1" sz="2400">
                <a:latin typeface="Spline Sans"/>
                <a:ea typeface="Spline Sans"/>
                <a:cs typeface="Spline Sans"/>
                <a:sym typeface="Spline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b="1" sz="2400">
                <a:latin typeface="Spline Sans"/>
                <a:ea typeface="Spline Sans"/>
                <a:cs typeface="Spline Sans"/>
                <a:sym typeface="Spline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b="1" sz="2400">
                <a:latin typeface="Spline Sans"/>
                <a:ea typeface="Spline Sans"/>
                <a:cs typeface="Spline Sans"/>
                <a:sym typeface="Spline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b="1" sz="2400">
                <a:latin typeface="Spline Sans"/>
                <a:ea typeface="Spline Sans"/>
                <a:cs typeface="Spline Sans"/>
                <a:sym typeface="Spline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b="1" sz="2400">
                <a:latin typeface="Spline Sans"/>
                <a:ea typeface="Spline Sans"/>
                <a:cs typeface="Spline Sans"/>
                <a:sym typeface="Spline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b="1" sz="2400">
                <a:latin typeface="Spline Sans"/>
                <a:ea typeface="Spline Sans"/>
                <a:cs typeface="Spline Sans"/>
                <a:sym typeface="Spline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b="1" sz="2400">
                <a:latin typeface="Spline Sans"/>
                <a:ea typeface="Spline Sans"/>
                <a:cs typeface="Spline Sans"/>
                <a:sym typeface="Spline Sans"/>
              </a:defRPr>
            </a:lvl9pPr>
          </a:lstStyle>
          <a:p/>
        </p:txBody>
      </p:sp>
      <p:sp>
        <p:nvSpPr>
          <p:cNvPr id="380" name="Google Shape;380;p17"/>
          <p:cNvSpPr txBox="1"/>
          <p:nvPr>
            <p:ph idx="6" type="subTitle"/>
          </p:nvPr>
        </p:nvSpPr>
        <p:spPr>
          <a:xfrm>
            <a:off x="796240" y="3126525"/>
            <a:ext cx="3656700" cy="44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sz="2000">
                <a:solidFill>
                  <a:schemeClr val="dk1"/>
                </a:solidFill>
                <a:latin typeface="Spline Sans"/>
                <a:ea typeface="Spline Sans"/>
                <a:cs typeface="Spline Sans"/>
                <a:sym typeface="Spline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b="1" sz="2400">
                <a:latin typeface="Spline Sans"/>
                <a:ea typeface="Spline Sans"/>
                <a:cs typeface="Spline Sans"/>
                <a:sym typeface="Spline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b="1" sz="2400">
                <a:latin typeface="Spline Sans"/>
                <a:ea typeface="Spline Sans"/>
                <a:cs typeface="Spline Sans"/>
                <a:sym typeface="Spline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b="1" sz="2400">
                <a:latin typeface="Spline Sans"/>
                <a:ea typeface="Spline Sans"/>
                <a:cs typeface="Spline Sans"/>
                <a:sym typeface="Spline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b="1" sz="2400">
                <a:latin typeface="Spline Sans"/>
                <a:ea typeface="Spline Sans"/>
                <a:cs typeface="Spline Sans"/>
                <a:sym typeface="Spline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b="1" sz="2400">
                <a:latin typeface="Spline Sans"/>
                <a:ea typeface="Spline Sans"/>
                <a:cs typeface="Spline Sans"/>
                <a:sym typeface="Spline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b="1" sz="2400">
                <a:latin typeface="Spline Sans"/>
                <a:ea typeface="Spline Sans"/>
                <a:cs typeface="Spline Sans"/>
                <a:sym typeface="Spline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b="1" sz="2400">
                <a:latin typeface="Spline Sans"/>
                <a:ea typeface="Spline Sans"/>
                <a:cs typeface="Spline Sans"/>
                <a:sym typeface="Spline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b="1" sz="2400">
                <a:latin typeface="Spline Sans"/>
                <a:ea typeface="Spline Sans"/>
                <a:cs typeface="Spline Sans"/>
                <a:sym typeface="Spline Sans"/>
              </a:defRPr>
            </a:lvl9pPr>
          </a:lstStyle>
          <a:p/>
        </p:txBody>
      </p:sp>
      <p:sp>
        <p:nvSpPr>
          <p:cNvPr id="381" name="Google Shape;381;p17"/>
          <p:cNvSpPr txBox="1"/>
          <p:nvPr>
            <p:ph idx="7" type="subTitle"/>
          </p:nvPr>
        </p:nvSpPr>
        <p:spPr>
          <a:xfrm>
            <a:off x="4691033" y="1386225"/>
            <a:ext cx="3656700" cy="44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sz="2000">
                <a:solidFill>
                  <a:schemeClr val="dk1"/>
                </a:solidFill>
                <a:latin typeface="Spline Sans"/>
                <a:ea typeface="Spline Sans"/>
                <a:cs typeface="Spline Sans"/>
                <a:sym typeface="Spline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b="1" sz="2400">
                <a:latin typeface="Spline Sans"/>
                <a:ea typeface="Spline Sans"/>
                <a:cs typeface="Spline Sans"/>
                <a:sym typeface="Spline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b="1" sz="2400">
                <a:latin typeface="Spline Sans"/>
                <a:ea typeface="Spline Sans"/>
                <a:cs typeface="Spline Sans"/>
                <a:sym typeface="Spline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b="1" sz="2400">
                <a:latin typeface="Spline Sans"/>
                <a:ea typeface="Spline Sans"/>
                <a:cs typeface="Spline Sans"/>
                <a:sym typeface="Spline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b="1" sz="2400">
                <a:latin typeface="Spline Sans"/>
                <a:ea typeface="Spline Sans"/>
                <a:cs typeface="Spline Sans"/>
                <a:sym typeface="Spline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b="1" sz="2400">
                <a:latin typeface="Spline Sans"/>
                <a:ea typeface="Spline Sans"/>
                <a:cs typeface="Spline Sans"/>
                <a:sym typeface="Spline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b="1" sz="2400">
                <a:latin typeface="Spline Sans"/>
                <a:ea typeface="Spline Sans"/>
                <a:cs typeface="Spline Sans"/>
                <a:sym typeface="Spline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b="1" sz="2400">
                <a:latin typeface="Spline Sans"/>
                <a:ea typeface="Spline Sans"/>
                <a:cs typeface="Spline Sans"/>
                <a:sym typeface="Spline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b="1" sz="2400">
                <a:latin typeface="Spline Sans"/>
                <a:ea typeface="Spline Sans"/>
                <a:cs typeface="Spline Sans"/>
                <a:sym typeface="Spline Sans"/>
              </a:defRPr>
            </a:lvl9pPr>
          </a:lstStyle>
          <a:p/>
        </p:txBody>
      </p:sp>
      <p:sp>
        <p:nvSpPr>
          <p:cNvPr id="382" name="Google Shape;382;p17"/>
          <p:cNvSpPr txBox="1"/>
          <p:nvPr>
            <p:ph idx="8" type="subTitle"/>
          </p:nvPr>
        </p:nvSpPr>
        <p:spPr>
          <a:xfrm>
            <a:off x="4691033" y="3126525"/>
            <a:ext cx="3656700" cy="44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sz="2000">
                <a:solidFill>
                  <a:schemeClr val="dk1"/>
                </a:solidFill>
                <a:latin typeface="Spline Sans"/>
                <a:ea typeface="Spline Sans"/>
                <a:cs typeface="Spline Sans"/>
                <a:sym typeface="Spline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b="1" sz="2400">
                <a:latin typeface="Spline Sans"/>
                <a:ea typeface="Spline Sans"/>
                <a:cs typeface="Spline Sans"/>
                <a:sym typeface="Spline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b="1" sz="2400">
                <a:latin typeface="Spline Sans"/>
                <a:ea typeface="Spline Sans"/>
                <a:cs typeface="Spline Sans"/>
                <a:sym typeface="Spline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b="1" sz="2400">
                <a:latin typeface="Spline Sans"/>
                <a:ea typeface="Spline Sans"/>
                <a:cs typeface="Spline Sans"/>
                <a:sym typeface="Spline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b="1" sz="2400">
                <a:latin typeface="Spline Sans"/>
                <a:ea typeface="Spline Sans"/>
                <a:cs typeface="Spline Sans"/>
                <a:sym typeface="Spline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b="1" sz="2400">
                <a:latin typeface="Spline Sans"/>
                <a:ea typeface="Spline Sans"/>
                <a:cs typeface="Spline Sans"/>
                <a:sym typeface="Spline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b="1" sz="2400">
                <a:latin typeface="Spline Sans"/>
                <a:ea typeface="Spline Sans"/>
                <a:cs typeface="Spline Sans"/>
                <a:sym typeface="Spline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b="1" sz="2400">
                <a:latin typeface="Spline Sans"/>
                <a:ea typeface="Spline Sans"/>
                <a:cs typeface="Spline Sans"/>
                <a:sym typeface="Spline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b="1" sz="2400">
                <a:latin typeface="Spline Sans"/>
                <a:ea typeface="Spline Sans"/>
                <a:cs typeface="Spline Sans"/>
                <a:sym typeface="Splin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4" name="Google Shape;384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5" y="9218"/>
            <a:ext cx="9143998" cy="512506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5" name="Google Shape;385;p18"/>
          <p:cNvGrpSpPr/>
          <p:nvPr/>
        </p:nvGrpSpPr>
        <p:grpSpPr>
          <a:xfrm>
            <a:off x="7804636" y="2934703"/>
            <a:ext cx="2725014" cy="3636064"/>
            <a:chOff x="7804636" y="2934703"/>
            <a:chExt cx="2725014" cy="3636064"/>
          </a:xfrm>
        </p:grpSpPr>
        <p:pic>
          <p:nvPicPr>
            <p:cNvPr id="386" name="Google Shape;386;p1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5400000">
              <a:off x="7244115" y="3622315"/>
              <a:ext cx="3086223" cy="17109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7" name="Google Shape;387;p1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5400000">
              <a:off x="7522365" y="3874690"/>
              <a:ext cx="3086223" cy="17109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88" name="Google Shape;388;p18"/>
            <p:cNvSpPr/>
            <p:nvPr/>
          </p:nvSpPr>
          <p:spPr>
            <a:xfrm flipH="1" rot="4796359">
              <a:off x="7669063" y="3875621"/>
              <a:ext cx="2792835" cy="2065567"/>
            </a:xfrm>
            <a:custGeom>
              <a:rect b="b" l="l" r="r" t="t"/>
              <a:pathLst>
                <a:path extrusionOk="0" h="2186887" w="2956871">
                  <a:moveTo>
                    <a:pt x="2952768" y="178044"/>
                  </a:moveTo>
                  <a:cubicBezTo>
                    <a:pt x="2944569" y="304180"/>
                    <a:pt x="2933823" y="432256"/>
                    <a:pt x="2895101" y="553351"/>
                  </a:cubicBezTo>
                  <a:cubicBezTo>
                    <a:pt x="2854994" y="678822"/>
                    <a:pt x="2780985" y="787454"/>
                    <a:pt x="2665042" y="853762"/>
                  </a:cubicBezTo>
                  <a:cubicBezTo>
                    <a:pt x="2600839" y="890490"/>
                    <a:pt x="2529766" y="915418"/>
                    <a:pt x="2458194" y="933366"/>
                  </a:cubicBezTo>
                  <a:cubicBezTo>
                    <a:pt x="2382800" y="952256"/>
                    <a:pt x="2305136" y="962227"/>
                    <a:pt x="2227360" y="961563"/>
                  </a:cubicBezTo>
                  <a:cubicBezTo>
                    <a:pt x="2149473" y="960898"/>
                    <a:pt x="2073194" y="948267"/>
                    <a:pt x="1998464" y="926774"/>
                  </a:cubicBezTo>
                  <a:cubicBezTo>
                    <a:pt x="1925785" y="905890"/>
                    <a:pt x="1854768" y="879134"/>
                    <a:pt x="1781202" y="861241"/>
                  </a:cubicBezTo>
                  <a:cubicBezTo>
                    <a:pt x="1708523" y="843570"/>
                    <a:pt x="1634126" y="836867"/>
                    <a:pt x="1559619" y="845120"/>
                  </a:cubicBezTo>
                  <a:cubicBezTo>
                    <a:pt x="1490540" y="852710"/>
                    <a:pt x="1419301" y="870880"/>
                    <a:pt x="1358643" y="905613"/>
                  </a:cubicBezTo>
                  <a:cubicBezTo>
                    <a:pt x="1304743" y="936468"/>
                    <a:pt x="1265079" y="983222"/>
                    <a:pt x="1247796" y="1043216"/>
                  </a:cubicBezTo>
                  <a:cubicBezTo>
                    <a:pt x="1230623" y="1102711"/>
                    <a:pt x="1233448" y="1165973"/>
                    <a:pt x="1234889" y="1227185"/>
                  </a:cubicBezTo>
                  <a:cubicBezTo>
                    <a:pt x="1236384" y="1291666"/>
                    <a:pt x="1238323" y="1358806"/>
                    <a:pt x="1217107" y="1420628"/>
                  </a:cubicBezTo>
                  <a:cubicBezTo>
                    <a:pt x="1197053" y="1479125"/>
                    <a:pt x="1157335" y="1529868"/>
                    <a:pt x="1107589" y="1566208"/>
                  </a:cubicBezTo>
                  <a:cubicBezTo>
                    <a:pt x="1058841" y="1601827"/>
                    <a:pt x="999900" y="1624263"/>
                    <a:pt x="939352" y="1626921"/>
                  </a:cubicBezTo>
                  <a:cubicBezTo>
                    <a:pt x="872323" y="1629858"/>
                    <a:pt x="807953" y="1605539"/>
                    <a:pt x="743306" y="1591579"/>
                  </a:cubicBezTo>
                  <a:cubicBezTo>
                    <a:pt x="686470" y="1579281"/>
                    <a:pt x="623707" y="1573852"/>
                    <a:pt x="573851" y="1609638"/>
                  </a:cubicBezTo>
                  <a:cubicBezTo>
                    <a:pt x="529922" y="1641158"/>
                    <a:pt x="512251" y="1693285"/>
                    <a:pt x="504661" y="1744748"/>
                  </a:cubicBezTo>
                  <a:cubicBezTo>
                    <a:pt x="496075" y="1802803"/>
                    <a:pt x="499011" y="1862243"/>
                    <a:pt x="487987" y="1919965"/>
                  </a:cubicBezTo>
                  <a:cubicBezTo>
                    <a:pt x="476465" y="1980457"/>
                    <a:pt x="450927" y="2039233"/>
                    <a:pt x="411707" y="2087039"/>
                  </a:cubicBezTo>
                  <a:cubicBezTo>
                    <a:pt x="374204" y="2132741"/>
                    <a:pt x="323185" y="2167806"/>
                    <a:pt x="264354" y="2178553"/>
                  </a:cubicBezTo>
                  <a:cubicBezTo>
                    <a:pt x="189238" y="2192291"/>
                    <a:pt x="113955" y="2168415"/>
                    <a:pt x="38561" y="2172626"/>
                  </a:cubicBezTo>
                  <a:cubicBezTo>
                    <a:pt x="33575" y="2172903"/>
                    <a:pt x="3551" y="2176558"/>
                    <a:pt x="4326" y="2178221"/>
                  </a:cubicBezTo>
                  <a:cubicBezTo>
                    <a:pt x="3828" y="2177112"/>
                    <a:pt x="4714" y="2174066"/>
                    <a:pt x="4770" y="2172903"/>
                  </a:cubicBezTo>
                  <a:lnTo>
                    <a:pt x="6819" y="2149304"/>
                  </a:lnTo>
                  <a:cubicBezTo>
                    <a:pt x="13910" y="2068315"/>
                    <a:pt x="20945" y="1987271"/>
                    <a:pt x="28036" y="1906283"/>
                  </a:cubicBezTo>
                  <a:cubicBezTo>
                    <a:pt x="39946" y="1770064"/>
                    <a:pt x="51801" y="1633846"/>
                    <a:pt x="63711" y="1497628"/>
                  </a:cubicBezTo>
                  <a:cubicBezTo>
                    <a:pt x="77837" y="1335540"/>
                    <a:pt x="92018" y="1173451"/>
                    <a:pt x="106144" y="1011419"/>
                  </a:cubicBezTo>
                  <a:cubicBezTo>
                    <a:pt x="120270" y="849386"/>
                    <a:pt x="133565" y="696992"/>
                    <a:pt x="147303" y="539779"/>
                  </a:cubicBezTo>
                  <a:cubicBezTo>
                    <a:pt x="157939" y="417797"/>
                    <a:pt x="168575" y="295871"/>
                    <a:pt x="179266" y="173890"/>
                  </a:cubicBezTo>
                  <a:lnTo>
                    <a:pt x="189293" y="58832"/>
                  </a:lnTo>
                  <a:lnTo>
                    <a:pt x="192340" y="23601"/>
                  </a:lnTo>
                  <a:cubicBezTo>
                    <a:pt x="192838" y="18006"/>
                    <a:pt x="194833" y="10472"/>
                    <a:pt x="194002" y="4877"/>
                  </a:cubicBezTo>
                  <a:cubicBezTo>
                    <a:pt x="193337" y="778"/>
                    <a:pt x="191841" y="3880"/>
                    <a:pt x="193836" y="4323"/>
                  </a:cubicBezTo>
                  <a:cubicBezTo>
                    <a:pt x="198212" y="5265"/>
                    <a:pt x="203308" y="4932"/>
                    <a:pt x="207795" y="5209"/>
                  </a:cubicBezTo>
                  <a:cubicBezTo>
                    <a:pt x="230286" y="6650"/>
                    <a:pt x="252777" y="8090"/>
                    <a:pt x="275267" y="9530"/>
                  </a:cubicBezTo>
                  <a:cubicBezTo>
                    <a:pt x="365396" y="15291"/>
                    <a:pt x="455470" y="20997"/>
                    <a:pt x="545599" y="26758"/>
                  </a:cubicBezTo>
                  <a:cubicBezTo>
                    <a:pt x="678826" y="35234"/>
                    <a:pt x="812108" y="43765"/>
                    <a:pt x="945335" y="52240"/>
                  </a:cubicBezTo>
                  <a:cubicBezTo>
                    <a:pt x="1104265" y="62378"/>
                    <a:pt x="1263141" y="72515"/>
                    <a:pt x="1422071" y="82597"/>
                  </a:cubicBezTo>
                  <a:cubicBezTo>
                    <a:pt x="1585877" y="93012"/>
                    <a:pt x="1749682" y="103481"/>
                    <a:pt x="1913432" y="113896"/>
                  </a:cubicBezTo>
                  <a:cubicBezTo>
                    <a:pt x="2064995" y="123535"/>
                    <a:pt x="2216558" y="133229"/>
                    <a:pt x="2368121" y="142868"/>
                  </a:cubicBezTo>
                  <a:cubicBezTo>
                    <a:pt x="2486778" y="150402"/>
                    <a:pt x="2605436" y="157991"/>
                    <a:pt x="2724039" y="165525"/>
                  </a:cubicBezTo>
                  <a:cubicBezTo>
                    <a:pt x="2792120" y="169845"/>
                    <a:pt x="2860201" y="174222"/>
                    <a:pt x="2928283" y="178543"/>
                  </a:cubicBezTo>
                  <a:cubicBezTo>
                    <a:pt x="2937091" y="179097"/>
                    <a:pt x="2945899" y="179651"/>
                    <a:pt x="2954707" y="180205"/>
                  </a:cubicBezTo>
                  <a:cubicBezTo>
                    <a:pt x="2957366" y="180371"/>
                    <a:pt x="2957366" y="176216"/>
                    <a:pt x="2954707" y="176050"/>
                  </a:cubicBezTo>
                  <a:cubicBezTo>
                    <a:pt x="2930056" y="174499"/>
                    <a:pt x="2905349" y="172893"/>
                    <a:pt x="2880698" y="171341"/>
                  </a:cubicBezTo>
                  <a:cubicBezTo>
                    <a:pt x="2813558" y="167076"/>
                    <a:pt x="2746474" y="162810"/>
                    <a:pt x="2679334" y="158489"/>
                  </a:cubicBezTo>
                  <a:cubicBezTo>
                    <a:pt x="2580508" y="152175"/>
                    <a:pt x="2481627" y="145915"/>
                    <a:pt x="2382800" y="139600"/>
                  </a:cubicBezTo>
                  <a:cubicBezTo>
                    <a:pt x="2261761" y="131899"/>
                    <a:pt x="2140776" y="124199"/>
                    <a:pt x="2019736" y="116444"/>
                  </a:cubicBezTo>
                  <a:cubicBezTo>
                    <a:pt x="1887174" y="108024"/>
                    <a:pt x="1754557" y="99549"/>
                    <a:pt x="1621995" y="91128"/>
                  </a:cubicBezTo>
                  <a:cubicBezTo>
                    <a:pt x="1488657" y="82653"/>
                    <a:pt x="1355319" y="74122"/>
                    <a:pt x="1221982" y="65646"/>
                  </a:cubicBezTo>
                  <a:cubicBezTo>
                    <a:pt x="1097175" y="57669"/>
                    <a:pt x="972423" y="49747"/>
                    <a:pt x="847617" y="41770"/>
                  </a:cubicBezTo>
                  <a:cubicBezTo>
                    <a:pt x="742199" y="35068"/>
                    <a:pt x="636725" y="28309"/>
                    <a:pt x="531307" y="21607"/>
                  </a:cubicBezTo>
                  <a:cubicBezTo>
                    <a:pt x="455747" y="16787"/>
                    <a:pt x="380187" y="11967"/>
                    <a:pt x="304627" y="7148"/>
                  </a:cubicBezTo>
                  <a:cubicBezTo>
                    <a:pt x="268841" y="4877"/>
                    <a:pt x="232613" y="611"/>
                    <a:pt x="196772" y="279"/>
                  </a:cubicBezTo>
                  <a:cubicBezTo>
                    <a:pt x="195220" y="279"/>
                    <a:pt x="193669" y="58"/>
                    <a:pt x="192174" y="2"/>
                  </a:cubicBezTo>
                  <a:cubicBezTo>
                    <a:pt x="191010" y="-53"/>
                    <a:pt x="190179" y="999"/>
                    <a:pt x="190069" y="2107"/>
                  </a:cubicBezTo>
                  <a:cubicBezTo>
                    <a:pt x="188351" y="21496"/>
                    <a:pt x="186689" y="40940"/>
                    <a:pt x="184972" y="60328"/>
                  </a:cubicBezTo>
                  <a:cubicBezTo>
                    <a:pt x="180374" y="113176"/>
                    <a:pt x="175776" y="165968"/>
                    <a:pt x="171123" y="218816"/>
                  </a:cubicBezTo>
                  <a:cubicBezTo>
                    <a:pt x="164310" y="296923"/>
                    <a:pt x="157496" y="375087"/>
                    <a:pt x="150682" y="453195"/>
                  </a:cubicBezTo>
                  <a:cubicBezTo>
                    <a:pt x="142373" y="548531"/>
                    <a:pt x="134063" y="643867"/>
                    <a:pt x="125699" y="739204"/>
                  </a:cubicBezTo>
                  <a:cubicBezTo>
                    <a:pt x="116614" y="843126"/>
                    <a:pt x="107529" y="947049"/>
                    <a:pt x="98499" y="1050971"/>
                  </a:cubicBezTo>
                  <a:cubicBezTo>
                    <a:pt x="89304" y="1156390"/>
                    <a:pt x="80108" y="1261752"/>
                    <a:pt x="70912" y="1367170"/>
                  </a:cubicBezTo>
                  <a:cubicBezTo>
                    <a:pt x="62326" y="1465443"/>
                    <a:pt x="53740" y="1563770"/>
                    <a:pt x="45153" y="1662042"/>
                  </a:cubicBezTo>
                  <a:cubicBezTo>
                    <a:pt x="37896" y="1745136"/>
                    <a:pt x="30639" y="1828230"/>
                    <a:pt x="23383" y="1911268"/>
                  </a:cubicBezTo>
                  <a:cubicBezTo>
                    <a:pt x="18175" y="1971040"/>
                    <a:pt x="12968" y="2030812"/>
                    <a:pt x="7761" y="2090529"/>
                  </a:cubicBezTo>
                  <a:lnTo>
                    <a:pt x="2886" y="2146146"/>
                  </a:lnTo>
                  <a:cubicBezTo>
                    <a:pt x="2055" y="2155619"/>
                    <a:pt x="-161" y="2166033"/>
                    <a:pt x="338" y="2175506"/>
                  </a:cubicBezTo>
                  <a:cubicBezTo>
                    <a:pt x="393" y="2176669"/>
                    <a:pt x="116" y="2177999"/>
                    <a:pt x="6" y="2179162"/>
                  </a:cubicBezTo>
                  <a:cubicBezTo>
                    <a:pt x="-105" y="2180602"/>
                    <a:pt x="1446" y="2181378"/>
                    <a:pt x="2609" y="2181157"/>
                  </a:cubicBezTo>
                  <a:cubicBezTo>
                    <a:pt x="85592" y="2165368"/>
                    <a:pt x="168630" y="2195171"/>
                    <a:pt x="251835" y="2184536"/>
                  </a:cubicBezTo>
                  <a:cubicBezTo>
                    <a:pt x="312493" y="2176780"/>
                    <a:pt x="366283" y="2144650"/>
                    <a:pt x="406555" y="2099282"/>
                  </a:cubicBezTo>
                  <a:cubicBezTo>
                    <a:pt x="447548" y="2053082"/>
                    <a:pt x="475080" y="1995359"/>
                    <a:pt x="488874" y="1935366"/>
                  </a:cubicBezTo>
                  <a:cubicBezTo>
                    <a:pt x="503332" y="1872491"/>
                    <a:pt x="499122" y="1807290"/>
                    <a:pt x="508871" y="1743696"/>
                  </a:cubicBezTo>
                  <a:cubicBezTo>
                    <a:pt x="518621" y="1680101"/>
                    <a:pt x="549089" y="1612297"/>
                    <a:pt x="618832" y="1592299"/>
                  </a:cubicBezTo>
                  <a:cubicBezTo>
                    <a:pt x="690182" y="1571803"/>
                    <a:pt x="767237" y="1602547"/>
                    <a:pt x="836427" y="1618667"/>
                  </a:cubicBezTo>
                  <a:cubicBezTo>
                    <a:pt x="900021" y="1633458"/>
                    <a:pt x="962341" y="1636173"/>
                    <a:pt x="1024772" y="1614346"/>
                  </a:cubicBezTo>
                  <a:cubicBezTo>
                    <a:pt x="1082606" y="1594127"/>
                    <a:pt x="1134678" y="1557289"/>
                    <a:pt x="1172790" y="1509261"/>
                  </a:cubicBezTo>
                  <a:cubicBezTo>
                    <a:pt x="1212177" y="1459626"/>
                    <a:pt x="1231897" y="1401239"/>
                    <a:pt x="1237382" y="1338586"/>
                  </a:cubicBezTo>
                  <a:cubicBezTo>
                    <a:pt x="1243586" y="1267846"/>
                    <a:pt x="1235110" y="1196884"/>
                    <a:pt x="1239044" y="1126088"/>
                  </a:cubicBezTo>
                  <a:cubicBezTo>
                    <a:pt x="1243253" y="1050861"/>
                    <a:pt x="1266021" y="979455"/>
                    <a:pt x="1327344" y="931538"/>
                  </a:cubicBezTo>
                  <a:cubicBezTo>
                    <a:pt x="1391936" y="881072"/>
                    <a:pt x="1479461" y="858138"/>
                    <a:pt x="1559619" y="849331"/>
                  </a:cubicBezTo>
                  <a:cubicBezTo>
                    <a:pt x="1644873" y="839913"/>
                    <a:pt x="1729019" y="850715"/>
                    <a:pt x="1811393" y="873483"/>
                  </a:cubicBezTo>
                  <a:cubicBezTo>
                    <a:pt x="1891274" y="895530"/>
                    <a:pt x="1968828" y="925666"/>
                    <a:pt x="2049595" y="944611"/>
                  </a:cubicBezTo>
                  <a:cubicBezTo>
                    <a:pt x="2209190" y="982114"/>
                    <a:pt x="2377593" y="967767"/>
                    <a:pt x="2532369" y="916138"/>
                  </a:cubicBezTo>
                  <a:cubicBezTo>
                    <a:pt x="2602722" y="892650"/>
                    <a:pt x="2671634" y="861462"/>
                    <a:pt x="2730021" y="815041"/>
                  </a:cubicBezTo>
                  <a:cubicBezTo>
                    <a:pt x="2781429" y="774214"/>
                    <a:pt x="2822699" y="722142"/>
                    <a:pt x="2853443" y="664308"/>
                  </a:cubicBezTo>
                  <a:cubicBezTo>
                    <a:pt x="2916040" y="546648"/>
                    <a:pt x="2937091" y="411260"/>
                    <a:pt x="2949112" y="280083"/>
                  </a:cubicBezTo>
                  <a:cubicBezTo>
                    <a:pt x="2952214" y="246126"/>
                    <a:pt x="2954651" y="212113"/>
                    <a:pt x="2956867" y="178100"/>
                  </a:cubicBezTo>
                  <a:cubicBezTo>
                    <a:pt x="2957033" y="175441"/>
                    <a:pt x="2952879" y="175441"/>
                    <a:pt x="2952712" y="17810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9" name="Google Shape;389;p18"/>
            <p:cNvSpPr/>
            <p:nvPr/>
          </p:nvSpPr>
          <p:spPr>
            <a:xfrm flipH="1" rot="4796359">
              <a:off x="7872388" y="3982621"/>
              <a:ext cx="2792835" cy="2065567"/>
            </a:xfrm>
            <a:custGeom>
              <a:rect b="b" l="l" r="r" t="t"/>
              <a:pathLst>
                <a:path extrusionOk="0" h="2186887" w="2956871">
                  <a:moveTo>
                    <a:pt x="2952768" y="178044"/>
                  </a:moveTo>
                  <a:cubicBezTo>
                    <a:pt x="2944569" y="304180"/>
                    <a:pt x="2933823" y="432256"/>
                    <a:pt x="2895101" y="553351"/>
                  </a:cubicBezTo>
                  <a:cubicBezTo>
                    <a:pt x="2854994" y="678822"/>
                    <a:pt x="2780985" y="787454"/>
                    <a:pt x="2665042" y="853762"/>
                  </a:cubicBezTo>
                  <a:cubicBezTo>
                    <a:pt x="2600839" y="890490"/>
                    <a:pt x="2529766" y="915418"/>
                    <a:pt x="2458194" y="933366"/>
                  </a:cubicBezTo>
                  <a:cubicBezTo>
                    <a:pt x="2382800" y="952256"/>
                    <a:pt x="2305136" y="962227"/>
                    <a:pt x="2227360" y="961563"/>
                  </a:cubicBezTo>
                  <a:cubicBezTo>
                    <a:pt x="2149473" y="960898"/>
                    <a:pt x="2073194" y="948267"/>
                    <a:pt x="1998464" y="926774"/>
                  </a:cubicBezTo>
                  <a:cubicBezTo>
                    <a:pt x="1925785" y="905890"/>
                    <a:pt x="1854768" y="879134"/>
                    <a:pt x="1781202" y="861241"/>
                  </a:cubicBezTo>
                  <a:cubicBezTo>
                    <a:pt x="1708523" y="843570"/>
                    <a:pt x="1634126" y="836867"/>
                    <a:pt x="1559619" y="845120"/>
                  </a:cubicBezTo>
                  <a:cubicBezTo>
                    <a:pt x="1490540" y="852710"/>
                    <a:pt x="1419301" y="870880"/>
                    <a:pt x="1358643" y="905613"/>
                  </a:cubicBezTo>
                  <a:cubicBezTo>
                    <a:pt x="1304743" y="936468"/>
                    <a:pt x="1265079" y="983222"/>
                    <a:pt x="1247796" y="1043216"/>
                  </a:cubicBezTo>
                  <a:cubicBezTo>
                    <a:pt x="1230623" y="1102711"/>
                    <a:pt x="1233448" y="1165973"/>
                    <a:pt x="1234889" y="1227185"/>
                  </a:cubicBezTo>
                  <a:cubicBezTo>
                    <a:pt x="1236384" y="1291666"/>
                    <a:pt x="1238323" y="1358806"/>
                    <a:pt x="1217107" y="1420628"/>
                  </a:cubicBezTo>
                  <a:cubicBezTo>
                    <a:pt x="1197053" y="1479125"/>
                    <a:pt x="1157335" y="1529868"/>
                    <a:pt x="1107589" y="1566208"/>
                  </a:cubicBezTo>
                  <a:cubicBezTo>
                    <a:pt x="1058841" y="1601827"/>
                    <a:pt x="999900" y="1624263"/>
                    <a:pt x="939352" y="1626921"/>
                  </a:cubicBezTo>
                  <a:cubicBezTo>
                    <a:pt x="872323" y="1629858"/>
                    <a:pt x="807953" y="1605539"/>
                    <a:pt x="743306" y="1591579"/>
                  </a:cubicBezTo>
                  <a:cubicBezTo>
                    <a:pt x="686470" y="1579281"/>
                    <a:pt x="623707" y="1573852"/>
                    <a:pt x="573851" y="1609638"/>
                  </a:cubicBezTo>
                  <a:cubicBezTo>
                    <a:pt x="529922" y="1641158"/>
                    <a:pt x="512251" y="1693285"/>
                    <a:pt x="504661" y="1744748"/>
                  </a:cubicBezTo>
                  <a:cubicBezTo>
                    <a:pt x="496075" y="1802803"/>
                    <a:pt x="499011" y="1862243"/>
                    <a:pt x="487987" y="1919965"/>
                  </a:cubicBezTo>
                  <a:cubicBezTo>
                    <a:pt x="476465" y="1980457"/>
                    <a:pt x="450927" y="2039233"/>
                    <a:pt x="411707" y="2087039"/>
                  </a:cubicBezTo>
                  <a:cubicBezTo>
                    <a:pt x="374204" y="2132741"/>
                    <a:pt x="323185" y="2167806"/>
                    <a:pt x="264354" y="2178553"/>
                  </a:cubicBezTo>
                  <a:cubicBezTo>
                    <a:pt x="189238" y="2192291"/>
                    <a:pt x="113955" y="2168415"/>
                    <a:pt x="38561" y="2172626"/>
                  </a:cubicBezTo>
                  <a:cubicBezTo>
                    <a:pt x="33575" y="2172903"/>
                    <a:pt x="3551" y="2176558"/>
                    <a:pt x="4326" y="2178221"/>
                  </a:cubicBezTo>
                  <a:cubicBezTo>
                    <a:pt x="3828" y="2177112"/>
                    <a:pt x="4714" y="2174066"/>
                    <a:pt x="4770" y="2172903"/>
                  </a:cubicBezTo>
                  <a:lnTo>
                    <a:pt x="6819" y="2149304"/>
                  </a:lnTo>
                  <a:cubicBezTo>
                    <a:pt x="13910" y="2068315"/>
                    <a:pt x="20945" y="1987271"/>
                    <a:pt x="28036" y="1906283"/>
                  </a:cubicBezTo>
                  <a:cubicBezTo>
                    <a:pt x="39946" y="1770064"/>
                    <a:pt x="51801" y="1633846"/>
                    <a:pt x="63711" y="1497628"/>
                  </a:cubicBezTo>
                  <a:cubicBezTo>
                    <a:pt x="77837" y="1335540"/>
                    <a:pt x="92018" y="1173451"/>
                    <a:pt x="106144" y="1011419"/>
                  </a:cubicBezTo>
                  <a:cubicBezTo>
                    <a:pt x="120270" y="849386"/>
                    <a:pt x="133565" y="696992"/>
                    <a:pt x="147303" y="539779"/>
                  </a:cubicBezTo>
                  <a:cubicBezTo>
                    <a:pt x="157939" y="417797"/>
                    <a:pt x="168575" y="295871"/>
                    <a:pt x="179266" y="173890"/>
                  </a:cubicBezTo>
                  <a:lnTo>
                    <a:pt x="189293" y="58832"/>
                  </a:lnTo>
                  <a:lnTo>
                    <a:pt x="192340" y="23601"/>
                  </a:lnTo>
                  <a:cubicBezTo>
                    <a:pt x="192838" y="18006"/>
                    <a:pt x="194833" y="10472"/>
                    <a:pt x="194002" y="4877"/>
                  </a:cubicBezTo>
                  <a:cubicBezTo>
                    <a:pt x="193337" y="778"/>
                    <a:pt x="191841" y="3880"/>
                    <a:pt x="193836" y="4323"/>
                  </a:cubicBezTo>
                  <a:cubicBezTo>
                    <a:pt x="198212" y="5265"/>
                    <a:pt x="203308" y="4932"/>
                    <a:pt x="207795" y="5209"/>
                  </a:cubicBezTo>
                  <a:cubicBezTo>
                    <a:pt x="230286" y="6650"/>
                    <a:pt x="252777" y="8090"/>
                    <a:pt x="275267" y="9530"/>
                  </a:cubicBezTo>
                  <a:cubicBezTo>
                    <a:pt x="365396" y="15291"/>
                    <a:pt x="455470" y="20997"/>
                    <a:pt x="545599" y="26758"/>
                  </a:cubicBezTo>
                  <a:cubicBezTo>
                    <a:pt x="678826" y="35234"/>
                    <a:pt x="812108" y="43765"/>
                    <a:pt x="945335" y="52240"/>
                  </a:cubicBezTo>
                  <a:cubicBezTo>
                    <a:pt x="1104265" y="62378"/>
                    <a:pt x="1263141" y="72515"/>
                    <a:pt x="1422071" y="82597"/>
                  </a:cubicBezTo>
                  <a:cubicBezTo>
                    <a:pt x="1585877" y="93012"/>
                    <a:pt x="1749682" y="103481"/>
                    <a:pt x="1913432" y="113896"/>
                  </a:cubicBezTo>
                  <a:cubicBezTo>
                    <a:pt x="2064995" y="123535"/>
                    <a:pt x="2216558" y="133229"/>
                    <a:pt x="2368121" y="142868"/>
                  </a:cubicBezTo>
                  <a:cubicBezTo>
                    <a:pt x="2486778" y="150402"/>
                    <a:pt x="2605436" y="157991"/>
                    <a:pt x="2724039" y="165525"/>
                  </a:cubicBezTo>
                  <a:cubicBezTo>
                    <a:pt x="2792120" y="169845"/>
                    <a:pt x="2860201" y="174222"/>
                    <a:pt x="2928283" y="178543"/>
                  </a:cubicBezTo>
                  <a:cubicBezTo>
                    <a:pt x="2937091" y="179097"/>
                    <a:pt x="2945899" y="179651"/>
                    <a:pt x="2954707" y="180205"/>
                  </a:cubicBezTo>
                  <a:cubicBezTo>
                    <a:pt x="2957366" y="180371"/>
                    <a:pt x="2957366" y="176216"/>
                    <a:pt x="2954707" y="176050"/>
                  </a:cubicBezTo>
                  <a:cubicBezTo>
                    <a:pt x="2930056" y="174499"/>
                    <a:pt x="2905349" y="172893"/>
                    <a:pt x="2880698" y="171341"/>
                  </a:cubicBezTo>
                  <a:cubicBezTo>
                    <a:pt x="2813558" y="167076"/>
                    <a:pt x="2746474" y="162810"/>
                    <a:pt x="2679334" y="158489"/>
                  </a:cubicBezTo>
                  <a:cubicBezTo>
                    <a:pt x="2580508" y="152175"/>
                    <a:pt x="2481627" y="145915"/>
                    <a:pt x="2382800" y="139600"/>
                  </a:cubicBezTo>
                  <a:cubicBezTo>
                    <a:pt x="2261761" y="131899"/>
                    <a:pt x="2140776" y="124199"/>
                    <a:pt x="2019736" y="116444"/>
                  </a:cubicBezTo>
                  <a:cubicBezTo>
                    <a:pt x="1887174" y="108024"/>
                    <a:pt x="1754557" y="99549"/>
                    <a:pt x="1621995" y="91128"/>
                  </a:cubicBezTo>
                  <a:cubicBezTo>
                    <a:pt x="1488657" y="82653"/>
                    <a:pt x="1355319" y="74122"/>
                    <a:pt x="1221982" y="65646"/>
                  </a:cubicBezTo>
                  <a:cubicBezTo>
                    <a:pt x="1097175" y="57669"/>
                    <a:pt x="972423" y="49747"/>
                    <a:pt x="847617" y="41770"/>
                  </a:cubicBezTo>
                  <a:cubicBezTo>
                    <a:pt x="742199" y="35068"/>
                    <a:pt x="636725" y="28309"/>
                    <a:pt x="531307" y="21607"/>
                  </a:cubicBezTo>
                  <a:cubicBezTo>
                    <a:pt x="455747" y="16787"/>
                    <a:pt x="380187" y="11967"/>
                    <a:pt x="304627" y="7148"/>
                  </a:cubicBezTo>
                  <a:cubicBezTo>
                    <a:pt x="268841" y="4877"/>
                    <a:pt x="232613" y="611"/>
                    <a:pt x="196772" y="279"/>
                  </a:cubicBezTo>
                  <a:cubicBezTo>
                    <a:pt x="195220" y="279"/>
                    <a:pt x="193669" y="58"/>
                    <a:pt x="192174" y="2"/>
                  </a:cubicBezTo>
                  <a:cubicBezTo>
                    <a:pt x="191010" y="-53"/>
                    <a:pt x="190179" y="999"/>
                    <a:pt x="190069" y="2107"/>
                  </a:cubicBezTo>
                  <a:cubicBezTo>
                    <a:pt x="188351" y="21496"/>
                    <a:pt x="186689" y="40940"/>
                    <a:pt x="184972" y="60328"/>
                  </a:cubicBezTo>
                  <a:cubicBezTo>
                    <a:pt x="180374" y="113176"/>
                    <a:pt x="175776" y="165968"/>
                    <a:pt x="171123" y="218816"/>
                  </a:cubicBezTo>
                  <a:cubicBezTo>
                    <a:pt x="164310" y="296923"/>
                    <a:pt x="157496" y="375087"/>
                    <a:pt x="150682" y="453195"/>
                  </a:cubicBezTo>
                  <a:cubicBezTo>
                    <a:pt x="142373" y="548531"/>
                    <a:pt x="134063" y="643867"/>
                    <a:pt x="125699" y="739204"/>
                  </a:cubicBezTo>
                  <a:cubicBezTo>
                    <a:pt x="116614" y="843126"/>
                    <a:pt x="107529" y="947049"/>
                    <a:pt x="98499" y="1050971"/>
                  </a:cubicBezTo>
                  <a:cubicBezTo>
                    <a:pt x="89304" y="1156390"/>
                    <a:pt x="80108" y="1261752"/>
                    <a:pt x="70912" y="1367170"/>
                  </a:cubicBezTo>
                  <a:cubicBezTo>
                    <a:pt x="62326" y="1465443"/>
                    <a:pt x="53740" y="1563770"/>
                    <a:pt x="45153" y="1662042"/>
                  </a:cubicBezTo>
                  <a:cubicBezTo>
                    <a:pt x="37896" y="1745136"/>
                    <a:pt x="30639" y="1828230"/>
                    <a:pt x="23383" y="1911268"/>
                  </a:cubicBezTo>
                  <a:cubicBezTo>
                    <a:pt x="18175" y="1971040"/>
                    <a:pt x="12968" y="2030812"/>
                    <a:pt x="7761" y="2090529"/>
                  </a:cubicBezTo>
                  <a:lnTo>
                    <a:pt x="2886" y="2146146"/>
                  </a:lnTo>
                  <a:cubicBezTo>
                    <a:pt x="2055" y="2155619"/>
                    <a:pt x="-161" y="2166033"/>
                    <a:pt x="338" y="2175506"/>
                  </a:cubicBezTo>
                  <a:cubicBezTo>
                    <a:pt x="393" y="2176669"/>
                    <a:pt x="116" y="2177999"/>
                    <a:pt x="6" y="2179162"/>
                  </a:cubicBezTo>
                  <a:cubicBezTo>
                    <a:pt x="-105" y="2180602"/>
                    <a:pt x="1446" y="2181378"/>
                    <a:pt x="2609" y="2181157"/>
                  </a:cubicBezTo>
                  <a:cubicBezTo>
                    <a:pt x="85592" y="2165368"/>
                    <a:pt x="168630" y="2195171"/>
                    <a:pt x="251835" y="2184536"/>
                  </a:cubicBezTo>
                  <a:cubicBezTo>
                    <a:pt x="312493" y="2176780"/>
                    <a:pt x="366283" y="2144650"/>
                    <a:pt x="406555" y="2099282"/>
                  </a:cubicBezTo>
                  <a:cubicBezTo>
                    <a:pt x="447548" y="2053082"/>
                    <a:pt x="475080" y="1995359"/>
                    <a:pt x="488874" y="1935366"/>
                  </a:cubicBezTo>
                  <a:cubicBezTo>
                    <a:pt x="503332" y="1872491"/>
                    <a:pt x="499122" y="1807290"/>
                    <a:pt x="508871" y="1743696"/>
                  </a:cubicBezTo>
                  <a:cubicBezTo>
                    <a:pt x="518621" y="1680101"/>
                    <a:pt x="549089" y="1612297"/>
                    <a:pt x="618832" y="1592299"/>
                  </a:cubicBezTo>
                  <a:cubicBezTo>
                    <a:pt x="690182" y="1571803"/>
                    <a:pt x="767237" y="1602547"/>
                    <a:pt x="836427" y="1618667"/>
                  </a:cubicBezTo>
                  <a:cubicBezTo>
                    <a:pt x="900021" y="1633458"/>
                    <a:pt x="962341" y="1636173"/>
                    <a:pt x="1024772" y="1614346"/>
                  </a:cubicBezTo>
                  <a:cubicBezTo>
                    <a:pt x="1082606" y="1594127"/>
                    <a:pt x="1134678" y="1557289"/>
                    <a:pt x="1172790" y="1509261"/>
                  </a:cubicBezTo>
                  <a:cubicBezTo>
                    <a:pt x="1212177" y="1459626"/>
                    <a:pt x="1231897" y="1401239"/>
                    <a:pt x="1237382" y="1338586"/>
                  </a:cubicBezTo>
                  <a:cubicBezTo>
                    <a:pt x="1243586" y="1267846"/>
                    <a:pt x="1235110" y="1196884"/>
                    <a:pt x="1239044" y="1126088"/>
                  </a:cubicBezTo>
                  <a:cubicBezTo>
                    <a:pt x="1243253" y="1050861"/>
                    <a:pt x="1266021" y="979455"/>
                    <a:pt x="1327344" y="931538"/>
                  </a:cubicBezTo>
                  <a:cubicBezTo>
                    <a:pt x="1391936" y="881072"/>
                    <a:pt x="1479461" y="858138"/>
                    <a:pt x="1559619" y="849331"/>
                  </a:cubicBezTo>
                  <a:cubicBezTo>
                    <a:pt x="1644873" y="839913"/>
                    <a:pt x="1729019" y="850715"/>
                    <a:pt x="1811393" y="873483"/>
                  </a:cubicBezTo>
                  <a:cubicBezTo>
                    <a:pt x="1891274" y="895530"/>
                    <a:pt x="1968828" y="925666"/>
                    <a:pt x="2049595" y="944611"/>
                  </a:cubicBezTo>
                  <a:cubicBezTo>
                    <a:pt x="2209190" y="982114"/>
                    <a:pt x="2377593" y="967767"/>
                    <a:pt x="2532369" y="916138"/>
                  </a:cubicBezTo>
                  <a:cubicBezTo>
                    <a:pt x="2602722" y="892650"/>
                    <a:pt x="2671634" y="861462"/>
                    <a:pt x="2730021" y="815041"/>
                  </a:cubicBezTo>
                  <a:cubicBezTo>
                    <a:pt x="2781429" y="774214"/>
                    <a:pt x="2822699" y="722142"/>
                    <a:pt x="2853443" y="664308"/>
                  </a:cubicBezTo>
                  <a:cubicBezTo>
                    <a:pt x="2916040" y="546648"/>
                    <a:pt x="2937091" y="411260"/>
                    <a:pt x="2949112" y="280083"/>
                  </a:cubicBezTo>
                  <a:cubicBezTo>
                    <a:pt x="2952214" y="246126"/>
                    <a:pt x="2954651" y="212113"/>
                    <a:pt x="2956867" y="178100"/>
                  </a:cubicBezTo>
                  <a:cubicBezTo>
                    <a:pt x="2957033" y="175441"/>
                    <a:pt x="2952879" y="175441"/>
                    <a:pt x="2952712" y="17810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90" name="Google Shape;390;p1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91" name="Google Shape;391;p18"/>
          <p:cNvSpPr txBox="1"/>
          <p:nvPr>
            <p:ph idx="1" type="subTitle"/>
          </p:nvPr>
        </p:nvSpPr>
        <p:spPr>
          <a:xfrm>
            <a:off x="719060" y="1786351"/>
            <a:ext cx="2496300" cy="1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92" name="Google Shape;392;p18"/>
          <p:cNvSpPr txBox="1"/>
          <p:nvPr>
            <p:ph idx="2" type="subTitle"/>
          </p:nvPr>
        </p:nvSpPr>
        <p:spPr>
          <a:xfrm>
            <a:off x="3322152" y="1786354"/>
            <a:ext cx="2496300" cy="1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93" name="Google Shape;393;p18"/>
          <p:cNvSpPr txBox="1"/>
          <p:nvPr>
            <p:ph idx="3" type="subTitle"/>
          </p:nvPr>
        </p:nvSpPr>
        <p:spPr>
          <a:xfrm>
            <a:off x="719060" y="3270200"/>
            <a:ext cx="2496300" cy="1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94" name="Google Shape;394;p18"/>
          <p:cNvSpPr txBox="1"/>
          <p:nvPr>
            <p:ph idx="4" type="subTitle"/>
          </p:nvPr>
        </p:nvSpPr>
        <p:spPr>
          <a:xfrm>
            <a:off x="3322152" y="3270197"/>
            <a:ext cx="2496300" cy="1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95" name="Google Shape;395;p18"/>
          <p:cNvSpPr txBox="1"/>
          <p:nvPr>
            <p:ph idx="5" type="subTitle"/>
          </p:nvPr>
        </p:nvSpPr>
        <p:spPr>
          <a:xfrm>
            <a:off x="5925244" y="1786354"/>
            <a:ext cx="2496300" cy="1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96" name="Google Shape;396;p18"/>
          <p:cNvSpPr txBox="1"/>
          <p:nvPr>
            <p:ph idx="6" type="subTitle"/>
          </p:nvPr>
        </p:nvSpPr>
        <p:spPr>
          <a:xfrm>
            <a:off x="5925244" y="3270197"/>
            <a:ext cx="2496300" cy="1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97" name="Google Shape;397;p18"/>
          <p:cNvSpPr txBox="1"/>
          <p:nvPr>
            <p:ph idx="7" type="subTitle"/>
          </p:nvPr>
        </p:nvSpPr>
        <p:spPr>
          <a:xfrm>
            <a:off x="719060" y="1434675"/>
            <a:ext cx="2496300" cy="43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sz="2000">
                <a:solidFill>
                  <a:schemeClr val="dk1"/>
                </a:solidFill>
                <a:latin typeface="Spline Sans"/>
                <a:ea typeface="Spline Sans"/>
                <a:cs typeface="Spline Sans"/>
                <a:sym typeface="Spline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b="1" sz="2400">
                <a:latin typeface="Spline Sans"/>
                <a:ea typeface="Spline Sans"/>
                <a:cs typeface="Spline Sans"/>
                <a:sym typeface="Spline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b="1" sz="2400">
                <a:latin typeface="Spline Sans"/>
                <a:ea typeface="Spline Sans"/>
                <a:cs typeface="Spline Sans"/>
                <a:sym typeface="Spline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b="1" sz="2400">
                <a:latin typeface="Spline Sans"/>
                <a:ea typeface="Spline Sans"/>
                <a:cs typeface="Spline Sans"/>
                <a:sym typeface="Spline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b="1" sz="2400">
                <a:latin typeface="Spline Sans"/>
                <a:ea typeface="Spline Sans"/>
                <a:cs typeface="Spline Sans"/>
                <a:sym typeface="Spline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b="1" sz="2400">
                <a:latin typeface="Spline Sans"/>
                <a:ea typeface="Spline Sans"/>
                <a:cs typeface="Spline Sans"/>
                <a:sym typeface="Spline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b="1" sz="2400">
                <a:latin typeface="Spline Sans"/>
                <a:ea typeface="Spline Sans"/>
                <a:cs typeface="Spline Sans"/>
                <a:sym typeface="Spline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b="1" sz="2400">
                <a:latin typeface="Spline Sans"/>
                <a:ea typeface="Spline Sans"/>
                <a:cs typeface="Spline Sans"/>
                <a:sym typeface="Spline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b="1" sz="2400">
                <a:latin typeface="Spline Sans"/>
                <a:ea typeface="Spline Sans"/>
                <a:cs typeface="Spline Sans"/>
                <a:sym typeface="Spline Sans"/>
              </a:defRPr>
            </a:lvl9pPr>
          </a:lstStyle>
          <a:p/>
        </p:txBody>
      </p:sp>
      <p:sp>
        <p:nvSpPr>
          <p:cNvPr id="398" name="Google Shape;398;p18"/>
          <p:cNvSpPr txBox="1"/>
          <p:nvPr>
            <p:ph idx="8" type="subTitle"/>
          </p:nvPr>
        </p:nvSpPr>
        <p:spPr>
          <a:xfrm>
            <a:off x="3325350" y="1434675"/>
            <a:ext cx="2494800" cy="43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sz="2000">
                <a:solidFill>
                  <a:schemeClr val="dk1"/>
                </a:solidFill>
                <a:latin typeface="Spline Sans"/>
                <a:ea typeface="Spline Sans"/>
                <a:cs typeface="Spline Sans"/>
                <a:sym typeface="Spline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b="1" sz="2400">
                <a:latin typeface="Spline Sans"/>
                <a:ea typeface="Spline Sans"/>
                <a:cs typeface="Spline Sans"/>
                <a:sym typeface="Spline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b="1" sz="2400">
                <a:latin typeface="Spline Sans"/>
                <a:ea typeface="Spline Sans"/>
                <a:cs typeface="Spline Sans"/>
                <a:sym typeface="Spline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b="1" sz="2400">
                <a:latin typeface="Spline Sans"/>
                <a:ea typeface="Spline Sans"/>
                <a:cs typeface="Spline Sans"/>
                <a:sym typeface="Spline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b="1" sz="2400">
                <a:latin typeface="Spline Sans"/>
                <a:ea typeface="Spline Sans"/>
                <a:cs typeface="Spline Sans"/>
                <a:sym typeface="Spline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b="1" sz="2400">
                <a:latin typeface="Spline Sans"/>
                <a:ea typeface="Spline Sans"/>
                <a:cs typeface="Spline Sans"/>
                <a:sym typeface="Spline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b="1" sz="2400">
                <a:latin typeface="Spline Sans"/>
                <a:ea typeface="Spline Sans"/>
                <a:cs typeface="Spline Sans"/>
                <a:sym typeface="Spline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b="1" sz="2400">
                <a:latin typeface="Spline Sans"/>
                <a:ea typeface="Spline Sans"/>
                <a:cs typeface="Spline Sans"/>
                <a:sym typeface="Spline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b="1" sz="2400">
                <a:latin typeface="Spline Sans"/>
                <a:ea typeface="Spline Sans"/>
                <a:cs typeface="Spline Sans"/>
                <a:sym typeface="Spline Sans"/>
              </a:defRPr>
            </a:lvl9pPr>
          </a:lstStyle>
          <a:p/>
        </p:txBody>
      </p:sp>
      <p:sp>
        <p:nvSpPr>
          <p:cNvPr id="399" name="Google Shape;399;p18"/>
          <p:cNvSpPr txBox="1"/>
          <p:nvPr>
            <p:ph idx="9" type="subTitle"/>
          </p:nvPr>
        </p:nvSpPr>
        <p:spPr>
          <a:xfrm>
            <a:off x="5930139" y="1434675"/>
            <a:ext cx="2494800" cy="43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sz="2000">
                <a:solidFill>
                  <a:schemeClr val="dk1"/>
                </a:solidFill>
                <a:latin typeface="Spline Sans"/>
                <a:ea typeface="Spline Sans"/>
                <a:cs typeface="Spline Sans"/>
                <a:sym typeface="Spline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b="1" sz="2400">
                <a:latin typeface="Spline Sans"/>
                <a:ea typeface="Spline Sans"/>
                <a:cs typeface="Spline Sans"/>
                <a:sym typeface="Spline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b="1" sz="2400">
                <a:latin typeface="Spline Sans"/>
                <a:ea typeface="Spline Sans"/>
                <a:cs typeface="Spline Sans"/>
                <a:sym typeface="Spline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b="1" sz="2400">
                <a:latin typeface="Spline Sans"/>
                <a:ea typeface="Spline Sans"/>
                <a:cs typeface="Spline Sans"/>
                <a:sym typeface="Spline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b="1" sz="2400">
                <a:latin typeface="Spline Sans"/>
                <a:ea typeface="Spline Sans"/>
                <a:cs typeface="Spline Sans"/>
                <a:sym typeface="Spline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b="1" sz="2400">
                <a:latin typeface="Spline Sans"/>
                <a:ea typeface="Spline Sans"/>
                <a:cs typeface="Spline Sans"/>
                <a:sym typeface="Spline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b="1" sz="2400">
                <a:latin typeface="Spline Sans"/>
                <a:ea typeface="Spline Sans"/>
                <a:cs typeface="Spline Sans"/>
                <a:sym typeface="Spline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b="1" sz="2400">
                <a:latin typeface="Spline Sans"/>
                <a:ea typeface="Spline Sans"/>
                <a:cs typeface="Spline Sans"/>
                <a:sym typeface="Spline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b="1" sz="2400">
                <a:latin typeface="Spline Sans"/>
                <a:ea typeface="Spline Sans"/>
                <a:cs typeface="Spline Sans"/>
                <a:sym typeface="Spline Sans"/>
              </a:defRPr>
            </a:lvl9pPr>
          </a:lstStyle>
          <a:p/>
        </p:txBody>
      </p:sp>
      <p:sp>
        <p:nvSpPr>
          <p:cNvPr id="400" name="Google Shape;400;p18"/>
          <p:cNvSpPr txBox="1"/>
          <p:nvPr>
            <p:ph idx="13" type="subTitle"/>
          </p:nvPr>
        </p:nvSpPr>
        <p:spPr>
          <a:xfrm>
            <a:off x="719060" y="2915328"/>
            <a:ext cx="2496300" cy="43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sz="2000">
                <a:solidFill>
                  <a:schemeClr val="dk1"/>
                </a:solidFill>
                <a:latin typeface="Spline Sans"/>
                <a:ea typeface="Spline Sans"/>
                <a:cs typeface="Spline Sans"/>
                <a:sym typeface="Spline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b="1" sz="2400">
                <a:latin typeface="Spline Sans"/>
                <a:ea typeface="Spline Sans"/>
                <a:cs typeface="Spline Sans"/>
                <a:sym typeface="Spline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b="1" sz="2400">
                <a:latin typeface="Spline Sans"/>
                <a:ea typeface="Spline Sans"/>
                <a:cs typeface="Spline Sans"/>
                <a:sym typeface="Spline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b="1" sz="2400">
                <a:latin typeface="Spline Sans"/>
                <a:ea typeface="Spline Sans"/>
                <a:cs typeface="Spline Sans"/>
                <a:sym typeface="Spline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b="1" sz="2400">
                <a:latin typeface="Spline Sans"/>
                <a:ea typeface="Spline Sans"/>
                <a:cs typeface="Spline Sans"/>
                <a:sym typeface="Spline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b="1" sz="2400">
                <a:latin typeface="Spline Sans"/>
                <a:ea typeface="Spline Sans"/>
                <a:cs typeface="Spline Sans"/>
                <a:sym typeface="Spline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b="1" sz="2400">
                <a:latin typeface="Spline Sans"/>
                <a:ea typeface="Spline Sans"/>
                <a:cs typeface="Spline Sans"/>
                <a:sym typeface="Spline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b="1" sz="2400">
                <a:latin typeface="Spline Sans"/>
                <a:ea typeface="Spline Sans"/>
                <a:cs typeface="Spline Sans"/>
                <a:sym typeface="Spline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b="1" sz="2400">
                <a:latin typeface="Spline Sans"/>
                <a:ea typeface="Spline Sans"/>
                <a:cs typeface="Spline Sans"/>
                <a:sym typeface="Spline Sans"/>
              </a:defRPr>
            </a:lvl9pPr>
          </a:lstStyle>
          <a:p/>
        </p:txBody>
      </p:sp>
      <p:sp>
        <p:nvSpPr>
          <p:cNvPr id="401" name="Google Shape;401;p18"/>
          <p:cNvSpPr txBox="1"/>
          <p:nvPr>
            <p:ph idx="14" type="subTitle"/>
          </p:nvPr>
        </p:nvSpPr>
        <p:spPr>
          <a:xfrm>
            <a:off x="3325350" y="2915325"/>
            <a:ext cx="2494800" cy="43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sz="2000">
                <a:solidFill>
                  <a:schemeClr val="dk1"/>
                </a:solidFill>
                <a:latin typeface="Spline Sans"/>
                <a:ea typeface="Spline Sans"/>
                <a:cs typeface="Spline Sans"/>
                <a:sym typeface="Spline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b="1" sz="2400">
                <a:latin typeface="Spline Sans"/>
                <a:ea typeface="Spline Sans"/>
                <a:cs typeface="Spline Sans"/>
                <a:sym typeface="Spline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b="1" sz="2400">
                <a:latin typeface="Spline Sans"/>
                <a:ea typeface="Spline Sans"/>
                <a:cs typeface="Spline Sans"/>
                <a:sym typeface="Spline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b="1" sz="2400">
                <a:latin typeface="Spline Sans"/>
                <a:ea typeface="Spline Sans"/>
                <a:cs typeface="Spline Sans"/>
                <a:sym typeface="Spline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b="1" sz="2400">
                <a:latin typeface="Spline Sans"/>
                <a:ea typeface="Spline Sans"/>
                <a:cs typeface="Spline Sans"/>
                <a:sym typeface="Spline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b="1" sz="2400">
                <a:latin typeface="Spline Sans"/>
                <a:ea typeface="Spline Sans"/>
                <a:cs typeface="Spline Sans"/>
                <a:sym typeface="Spline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b="1" sz="2400">
                <a:latin typeface="Spline Sans"/>
                <a:ea typeface="Spline Sans"/>
                <a:cs typeface="Spline Sans"/>
                <a:sym typeface="Spline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b="1" sz="2400">
                <a:latin typeface="Spline Sans"/>
                <a:ea typeface="Spline Sans"/>
                <a:cs typeface="Spline Sans"/>
                <a:sym typeface="Spline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b="1" sz="2400">
                <a:latin typeface="Spline Sans"/>
                <a:ea typeface="Spline Sans"/>
                <a:cs typeface="Spline Sans"/>
                <a:sym typeface="Spline Sans"/>
              </a:defRPr>
            </a:lvl9pPr>
          </a:lstStyle>
          <a:p/>
        </p:txBody>
      </p:sp>
      <p:sp>
        <p:nvSpPr>
          <p:cNvPr id="402" name="Google Shape;402;p18"/>
          <p:cNvSpPr txBox="1"/>
          <p:nvPr>
            <p:ph idx="15" type="subTitle"/>
          </p:nvPr>
        </p:nvSpPr>
        <p:spPr>
          <a:xfrm>
            <a:off x="5930140" y="2915325"/>
            <a:ext cx="2494800" cy="43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sz="2000">
                <a:solidFill>
                  <a:schemeClr val="dk1"/>
                </a:solidFill>
                <a:latin typeface="Spline Sans"/>
                <a:ea typeface="Spline Sans"/>
                <a:cs typeface="Spline Sans"/>
                <a:sym typeface="Spline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b="1" sz="2400">
                <a:latin typeface="Spline Sans"/>
                <a:ea typeface="Spline Sans"/>
                <a:cs typeface="Spline Sans"/>
                <a:sym typeface="Spline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b="1" sz="2400">
                <a:latin typeface="Spline Sans"/>
                <a:ea typeface="Spline Sans"/>
                <a:cs typeface="Spline Sans"/>
                <a:sym typeface="Spline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b="1" sz="2400">
                <a:latin typeface="Spline Sans"/>
                <a:ea typeface="Spline Sans"/>
                <a:cs typeface="Spline Sans"/>
                <a:sym typeface="Spline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b="1" sz="2400">
                <a:latin typeface="Spline Sans"/>
                <a:ea typeface="Spline Sans"/>
                <a:cs typeface="Spline Sans"/>
                <a:sym typeface="Spline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b="1" sz="2400">
                <a:latin typeface="Spline Sans"/>
                <a:ea typeface="Spline Sans"/>
                <a:cs typeface="Spline Sans"/>
                <a:sym typeface="Spline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b="1" sz="2400">
                <a:latin typeface="Spline Sans"/>
                <a:ea typeface="Spline Sans"/>
                <a:cs typeface="Spline Sans"/>
                <a:sym typeface="Spline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b="1" sz="2400">
                <a:latin typeface="Spline Sans"/>
                <a:ea typeface="Spline Sans"/>
                <a:cs typeface="Spline Sans"/>
                <a:sym typeface="Spline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b="1" sz="2400">
                <a:latin typeface="Spline Sans"/>
                <a:ea typeface="Spline Sans"/>
                <a:cs typeface="Spline Sans"/>
                <a:sym typeface="Spline Sans"/>
              </a:defRPr>
            </a:lvl9pPr>
          </a:lstStyle>
          <a:p/>
        </p:txBody>
      </p:sp>
      <p:grpSp>
        <p:nvGrpSpPr>
          <p:cNvPr id="403" name="Google Shape;403;p18"/>
          <p:cNvGrpSpPr/>
          <p:nvPr/>
        </p:nvGrpSpPr>
        <p:grpSpPr>
          <a:xfrm>
            <a:off x="180243" y="220907"/>
            <a:ext cx="8871513" cy="4780038"/>
            <a:chOff x="180243" y="220907"/>
            <a:chExt cx="8871513" cy="4780038"/>
          </a:xfrm>
        </p:grpSpPr>
        <p:sp>
          <p:nvSpPr>
            <p:cNvPr id="404" name="Google Shape;404;p18"/>
            <p:cNvSpPr/>
            <p:nvPr/>
          </p:nvSpPr>
          <p:spPr>
            <a:xfrm>
              <a:off x="8647373" y="467501"/>
              <a:ext cx="143975" cy="143975"/>
            </a:xfrm>
            <a:custGeom>
              <a:rect b="b" l="l" r="r" t="t"/>
              <a:pathLst>
                <a:path extrusionOk="0" h="116109" w="116109">
                  <a:moveTo>
                    <a:pt x="58055" y="116110"/>
                  </a:moveTo>
                  <a:cubicBezTo>
                    <a:pt x="26036" y="116110"/>
                    <a:pt x="0" y="90074"/>
                    <a:pt x="0" y="58055"/>
                  </a:cubicBezTo>
                  <a:cubicBezTo>
                    <a:pt x="0" y="26036"/>
                    <a:pt x="26036" y="0"/>
                    <a:pt x="58055" y="0"/>
                  </a:cubicBezTo>
                  <a:cubicBezTo>
                    <a:pt x="90073" y="0"/>
                    <a:pt x="116110" y="26036"/>
                    <a:pt x="116110" y="58055"/>
                  </a:cubicBezTo>
                  <a:cubicBezTo>
                    <a:pt x="116110" y="90074"/>
                    <a:pt x="90073" y="116110"/>
                    <a:pt x="58055" y="116110"/>
                  </a:cubicBezTo>
                  <a:close/>
                  <a:moveTo>
                    <a:pt x="58055" y="5540"/>
                  </a:moveTo>
                  <a:cubicBezTo>
                    <a:pt x="29083" y="5540"/>
                    <a:pt x="5540" y="29083"/>
                    <a:pt x="5540" y="58055"/>
                  </a:cubicBezTo>
                  <a:cubicBezTo>
                    <a:pt x="5540" y="87027"/>
                    <a:pt x="29083" y="110570"/>
                    <a:pt x="58055" y="110570"/>
                  </a:cubicBezTo>
                  <a:cubicBezTo>
                    <a:pt x="87027" y="110570"/>
                    <a:pt x="110570" y="87027"/>
                    <a:pt x="110570" y="58055"/>
                  </a:cubicBezTo>
                  <a:cubicBezTo>
                    <a:pt x="110570" y="29083"/>
                    <a:pt x="87027" y="5540"/>
                    <a:pt x="58055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" name="Google Shape;405;p18"/>
            <p:cNvSpPr/>
            <p:nvPr/>
          </p:nvSpPr>
          <p:spPr>
            <a:xfrm>
              <a:off x="8690246" y="2934709"/>
              <a:ext cx="58249" cy="58249"/>
            </a:xfrm>
            <a:custGeom>
              <a:rect b="b" l="l" r="r" t="t"/>
              <a:pathLst>
                <a:path extrusionOk="0" h="46975" w="46975">
                  <a:moveTo>
                    <a:pt x="23488" y="46976"/>
                  </a:moveTo>
                  <a:cubicBezTo>
                    <a:pt x="10525" y="46976"/>
                    <a:pt x="0" y="36450"/>
                    <a:pt x="0" y="23488"/>
                  </a:cubicBezTo>
                  <a:cubicBezTo>
                    <a:pt x="0" y="10525"/>
                    <a:pt x="10525" y="0"/>
                    <a:pt x="23488" y="0"/>
                  </a:cubicBezTo>
                  <a:cubicBezTo>
                    <a:pt x="36451" y="0"/>
                    <a:pt x="46976" y="10525"/>
                    <a:pt x="46976" y="23488"/>
                  </a:cubicBezTo>
                  <a:cubicBezTo>
                    <a:pt x="46976" y="36450"/>
                    <a:pt x="36451" y="46976"/>
                    <a:pt x="23488" y="46976"/>
                  </a:cubicBezTo>
                  <a:close/>
                  <a:moveTo>
                    <a:pt x="23488" y="5540"/>
                  </a:moveTo>
                  <a:cubicBezTo>
                    <a:pt x="13572" y="5540"/>
                    <a:pt x="5540" y="13572"/>
                    <a:pt x="5540" y="23488"/>
                  </a:cubicBezTo>
                  <a:cubicBezTo>
                    <a:pt x="5540" y="33404"/>
                    <a:pt x="13572" y="41436"/>
                    <a:pt x="23488" y="41436"/>
                  </a:cubicBezTo>
                  <a:cubicBezTo>
                    <a:pt x="33404" y="41436"/>
                    <a:pt x="41436" y="33404"/>
                    <a:pt x="41436" y="23488"/>
                  </a:cubicBezTo>
                  <a:cubicBezTo>
                    <a:pt x="41436" y="13572"/>
                    <a:pt x="33348" y="5540"/>
                    <a:pt x="23488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6" name="Google Shape;406;p18"/>
            <p:cNvSpPr/>
            <p:nvPr/>
          </p:nvSpPr>
          <p:spPr>
            <a:xfrm>
              <a:off x="227984" y="1168296"/>
              <a:ext cx="90122" cy="90122"/>
            </a:xfrm>
            <a:custGeom>
              <a:rect b="b" l="l" r="r" t="t"/>
              <a:pathLst>
                <a:path extrusionOk="0" h="72679" w="72679">
                  <a:moveTo>
                    <a:pt x="36340" y="72679"/>
                  </a:moveTo>
                  <a:cubicBezTo>
                    <a:pt x="16286" y="72679"/>
                    <a:pt x="0" y="56393"/>
                    <a:pt x="0" y="36340"/>
                  </a:cubicBezTo>
                  <a:cubicBezTo>
                    <a:pt x="0" y="16286"/>
                    <a:pt x="16286" y="0"/>
                    <a:pt x="36340" y="0"/>
                  </a:cubicBezTo>
                  <a:cubicBezTo>
                    <a:pt x="56393" y="0"/>
                    <a:pt x="72679" y="16286"/>
                    <a:pt x="72679" y="36340"/>
                  </a:cubicBezTo>
                  <a:cubicBezTo>
                    <a:pt x="72679" y="56393"/>
                    <a:pt x="56393" y="72679"/>
                    <a:pt x="36340" y="72679"/>
                  </a:cubicBezTo>
                  <a:close/>
                  <a:moveTo>
                    <a:pt x="36340" y="5540"/>
                  </a:moveTo>
                  <a:cubicBezTo>
                    <a:pt x="19333" y="5540"/>
                    <a:pt x="5540" y="19333"/>
                    <a:pt x="5540" y="36340"/>
                  </a:cubicBezTo>
                  <a:cubicBezTo>
                    <a:pt x="5540" y="53346"/>
                    <a:pt x="19333" y="67140"/>
                    <a:pt x="36340" y="67140"/>
                  </a:cubicBezTo>
                  <a:cubicBezTo>
                    <a:pt x="53346" y="67140"/>
                    <a:pt x="67140" y="53346"/>
                    <a:pt x="67140" y="36340"/>
                  </a:cubicBezTo>
                  <a:cubicBezTo>
                    <a:pt x="67140" y="19333"/>
                    <a:pt x="53346" y="5540"/>
                    <a:pt x="36340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7" name="Google Shape;407;p18"/>
            <p:cNvSpPr/>
            <p:nvPr/>
          </p:nvSpPr>
          <p:spPr>
            <a:xfrm>
              <a:off x="311028" y="446678"/>
              <a:ext cx="185602" cy="185602"/>
            </a:xfrm>
            <a:custGeom>
              <a:rect b="b" l="l" r="r" t="t"/>
              <a:pathLst>
                <a:path extrusionOk="0" h="149679" w="149679">
                  <a:moveTo>
                    <a:pt x="74840" y="149679"/>
                  </a:moveTo>
                  <a:cubicBezTo>
                    <a:pt x="33570" y="149679"/>
                    <a:pt x="0" y="116110"/>
                    <a:pt x="0" y="74840"/>
                  </a:cubicBezTo>
                  <a:cubicBezTo>
                    <a:pt x="0" y="33570"/>
                    <a:pt x="33570" y="0"/>
                    <a:pt x="74840" y="0"/>
                  </a:cubicBezTo>
                  <a:cubicBezTo>
                    <a:pt x="116110" y="0"/>
                    <a:pt x="149679" y="33570"/>
                    <a:pt x="149679" y="74840"/>
                  </a:cubicBezTo>
                  <a:cubicBezTo>
                    <a:pt x="149679" y="116110"/>
                    <a:pt x="116110" y="149679"/>
                    <a:pt x="74840" y="149679"/>
                  </a:cubicBezTo>
                  <a:close/>
                  <a:moveTo>
                    <a:pt x="74840" y="5540"/>
                  </a:moveTo>
                  <a:cubicBezTo>
                    <a:pt x="36617" y="5540"/>
                    <a:pt x="5540" y="36617"/>
                    <a:pt x="5540" y="74840"/>
                  </a:cubicBezTo>
                  <a:cubicBezTo>
                    <a:pt x="5540" y="113063"/>
                    <a:pt x="36617" y="144140"/>
                    <a:pt x="74840" y="144140"/>
                  </a:cubicBezTo>
                  <a:cubicBezTo>
                    <a:pt x="113063" y="144140"/>
                    <a:pt x="144140" y="113063"/>
                    <a:pt x="144140" y="74840"/>
                  </a:cubicBezTo>
                  <a:cubicBezTo>
                    <a:pt x="144140" y="36617"/>
                    <a:pt x="113063" y="5540"/>
                    <a:pt x="74840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8" name="Google Shape;408;p18"/>
            <p:cNvSpPr/>
            <p:nvPr/>
          </p:nvSpPr>
          <p:spPr>
            <a:xfrm>
              <a:off x="8044729" y="4701064"/>
              <a:ext cx="58249" cy="58249"/>
            </a:xfrm>
            <a:custGeom>
              <a:rect b="b" l="l" r="r" t="t"/>
              <a:pathLst>
                <a:path extrusionOk="0" h="46975" w="46975">
                  <a:moveTo>
                    <a:pt x="23488" y="46976"/>
                  </a:moveTo>
                  <a:cubicBezTo>
                    <a:pt x="10525" y="46976"/>
                    <a:pt x="0" y="36450"/>
                    <a:pt x="0" y="23488"/>
                  </a:cubicBezTo>
                  <a:cubicBezTo>
                    <a:pt x="0" y="10525"/>
                    <a:pt x="10525" y="0"/>
                    <a:pt x="23488" y="0"/>
                  </a:cubicBezTo>
                  <a:cubicBezTo>
                    <a:pt x="36451" y="0"/>
                    <a:pt x="46976" y="10525"/>
                    <a:pt x="46976" y="23488"/>
                  </a:cubicBezTo>
                  <a:cubicBezTo>
                    <a:pt x="46976" y="36450"/>
                    <a:pt x="36451" y="46976"/>
                    <a:pt x="23488" y="46976"/>
                  </a:cubicBezTo>
                  <a:close/>
                  <a:moveTo>
                    <a:pt x="23488" y="5484"/>
                  </a:moveTo>
                  <a:cubicBezTo>
                    <a:pt x="13572" y="5484"/>
                    <a:pt x="5540" y="13517"/>
                    <a:pt x="5540" y="23432"/>
                  </a:cubicBezTo>
                  <a:cubicBezTo>
                    <a:pt x="5540" y="33348"/>
                    <a:pt x="13572" y="41381"/>
                    <a:pt x="23488" y="41381"/>
                  </a:cubicBezTo>
                  <a:cubicBezTo>
                    <a:pt x="33404" y="41381"/>
                    <a:pt x="41436" y="33348"/>
                    <a:pt x="41436" y="23432"/>
                  </a:cubicBezTo>
                  <a:cubicBezTo>
                    <a:pt x="41436" y="13517"/>
                    <a:pt x="33348" y="5484"/>
                    <a:pt x="23488" y="5484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9" name="Google Shape;409;p18"/>
            <p:cNvSpPr/>
            <p:nvPr/>
          </p:nvSpPr>
          <p:spPr>
            <a:xfrm>
              <a:off x="8791350" y="2570713"/>
              <a:ext cx="260406" cy="238631"/>
            </a:xfrm>
            <a:custGeom>
              <a:rect b="b" l="l" r="r" t="t"/>
              <a:pathLst>
                <a:path extrusionOk="0" h="192444" w="210005">
                  <a:moveTo>
                    <a:pt x="210005" y="192445"/>
                  </a:moveTo>
                  <a:lnTo>
                    <a:pt x="0" y="192445"/>
                  </a:lnTo>
                  <a:lnTo>
                    <a:pt x="1108" y="190395"/>
                  </a:lnTo>
                  <a:lnTo>
                    <a:pt x="104975" y="0"/>
                  </a:lnTo>
                  <a:lnTo>
                    <a:pt x="210005" y="192445"/>
                  </a:lnTo>
                  <a:close/>
                  <a:moveTo>
                    <a:pt x="4653" y="189675"/>
                  </a:moveTo>
                  <a:lnTo>
                    <a:pt x="205352" y="189675"/>
                  </a:lnTo>
                  <a:lnTo>
                    <a:pt x="105030" y="5761"/>
                  </a:lnTo>
                  <a:lnTo>
                    <a:pt x="4709" y="189675"/>
                  </a:ln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0" name="Google Shape;410;p18"/>
            <p:cNvSpPr/>
            <p:nvPr/>
          </p:nvSpPr>
          <p:spPr>
            <a:xfrm>
              <a:off x="8386957" y="220910"/>
              <a:ext cx="260406" cy="238631"/>
            </a:xfrm>
            <a:custGeom>
              <a:rect b="b" l="l" r="r" t="t"/>
              <a:pathLst>
                <a:path extrusionOk="0" h="192444" w="210005">
                  <a:moveTo>
                    <a:pt x="210005" y="192445"/>
                  </a:moveTo>
                  <a:lnTo>
                    <a:pt x="0" y="192445"/>
                  </a:lnTo>
                  <a:lnTo>
                    <a:pt x="1108" y="190395"/>
                  </a:lnTo>
                  <a:lnTo>
                    <a:pt x="104975" y="0"/>
                  </a:lnTo>
                  <a:lnTo>
                    <a:pt x="210005" y="192445"/>
                  </a:lnTo>
                  <a:close/>
                  <a:moveTo>
                    <a:pt x="4653" y="189675"/>
                  </a:moveTo>
                  <a:lnTo>
                    <a:pt x="205352" y="189675"/>
                  </a:lnTo>
                  <a:lnTo>
                    <a:pt x="105030" y="5761"/>
                  </a:lnTo>
                  <a:lnTo>
                    <a:pt x="4709" y="189675"/>
                  </a:ln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" name="Google Shape;411;p18"/>
            <p:cNvSpPr/>
            <p:nvPr/>
          </p:nvSpPr>
          <p:spPr>
            <a:xfrm>
              <a:off x="1092915" y="220907"/>
              <a:ext cx="93900" cy="86068"/>
            </a:xfrm>
            <a:custGeom>
              <a:rect b="b" l="l" r="r" t="t"/>
              <a:pathLst>
                <a:path extrusionOk="0" h="69410" w="75726">
                  <a:moveTo>
                    <a:pt x="37835" y="0"/>
                  </a:moveTo>
                  <a:lnTo>
                    <a:pt x="0" y="69411"/>
                  </a:lnTo>
                  <a:lnTo>
                    <a:pt x="37835" y="69411"/>
                  </a:lnTo>
                  <a:lnTo>
                    <a:pt x="75726" y="69411"/>
                  </a:lnTo>
                  <a:lnTo>
                    <a:pt x="37835" y="0"/>
                  </a:ln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2" name="Google Shape;412;p18"/>
            <p:cNvSpPr/>
            <p:nvPr/>
          </p:nvSpPr>
          <p:spPr>
            <a:xfrm>
              <a:off x="355535" y="4592747"/>
              <a:ext cx="347014" cy="318071"/>
            </a:xfrm>
            <a:custGeom>
              <a:rect b="b" l="l" r="r" t="t"/>
              <a:pathLst>
                <a:path extrusionOk="0" h="69410" w="75726">
                  <a:moveTo>
                    <a:pt x="37891" y="0"/>
                  </a:moveTo>
                  <a:lnTo>
                    <a:pt x="0" y="69411"/>
                  </a:lnTo>
                  <a:lnTo>
                    <a:pt x="37891" y="69411"/>
                  </a:lnTo>
                  <a:lnTo>
                    <a:pt x="75726" y="69411"/>
                  </a:lnTo>
                  <a:lnTo>
                    <a:pt x="37891" y="0"/>
                  </a:ln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3" name="Google Shape;413;p18"/>
            <p:cNvSpPr/>
            <p:nvPr/>
          </p:nvSpPr>
          <p:spPr>
            <a:xfrm>
              <a:off x="180243" y="4385001"/>
              <a:ext cx="185602" cy="185602"/>
            </a:xfrm>
            <a:custGeom>
              <a:rect b="b" l="l" r="r" t="t"/>
              <a:pathLst>
                <a:path extrusionOk="0" h="149679" w="149679">
                  <a:moveTo>
                    <a:pt x="74840" y="149679"/>
                  </a:moveTo>
                  <a:cubicBezTo>
                    <a:pt x="33570" y="149679"/>
                    <a:pt x="0" y="116110"/>
                    <a:pt x="0" y="74840"/>
                  </a:cubicBezTo>
                  <a:cubicBezTo>
                    <a:pt x="0" y="33570"/>
                    <a:pt x="33570" y="0"/>
                    <a:pt x="74840" y="0"/>
                  </a:cubicBezTo>
                  <a:cubicBezTo>
                    <a:pt x="116110" y="0"/>
                    <a:pt x="149679" y="33570"/>
                    <a:pt x="149679" y="74840"/>
                  </a:cubicBezTo>
                  <a:cubicBezTo>
                    <a:pt x="149679" y="116110"/>
                    <a:pt x="116110" y="149679"/>
                    <a:pt x="74840" y="149679"/>
                  </a:cubicBezTo>
                  <a:close/>
                  <a:moveTo>
                    <a:pt x="74840" y="5540"/>
                  </a:moveTo>
                  <a:cubicBezTo>
                    <a:pt x="36617" y="5540"/>
                    <a:pt x="5540" y="36617"/>
                    <a:pt x="5540" y="74840"/>
                  </a:cubicBezTo>
                  <a:cubicBezTo>
                    <a:pt x="5540" y="113063"/>
                    <a:pt x="36617" y="144140"/>
                    <a:pt x="74840" y="144140"/>
                  </a:cubicBezTo>
                  <a:cubicBezTo>
                    <a:pt x="113063" y="144140"/>
                    <a:pt x="144140" y="113063"/>
                    <a:pt x="144140" y="74840"/>
                  </a:cubicBezTo>
                  <a:cubicBezTo>
                    <a:pt x="144140" y="36617"/>
                    <a:pt x="113063" y="5540"/>
                    <a:pt x="74840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4" name="Google Shape;414;p18"/>
            <p:cNvSpPr/>
            <p:nvPr/>
          </p:nvSpPr>
          <p:spPr>
            <a:xfrm>
              <a:off x="1094816" y="4910823"/>
              <a:ext cx="90122" cy="90122"/>
            </a:xfrm>
            <a:custGeom>
              <a:rect b="b" l="l" r="r" t="t"/>
              <a:pathLst>
                <a:path extrusionOk="0" h="72679" w="72679">
                  <a:moveTo>
                    <a:pt x="36340" y="72679"/>
                  </a:moveTo>
                  <a:cubicBezTo>
                    <a:pt x="16286" y="72679"/>
                    <a:pt x="0" y="56393"/>
                    <a:pt x="0" y="36340"/>
                  </a:cubicBezTo>
                  <a:cubicBezTo>
                    <a:pt x="0" y="16286"/>
                    <a:pt x="16286" y="0"/>
                    <a:pt x="36340" y="0"/>
                  </a:cubicBezTo>
                  <a:cubicBezTo>
                    <a:pt x="56393" y="0"/>
                    <a:pt x="72679" y="16286"/>
                    <a:pt x="72679" y="36340"/>
                  </a:cubicBezTo>
                  <a:cubicBezTo>
                    <a:pt x="72679" y="56393"/>
                    <a:pt x="56393" y="72679"/>
                    <a:pt x="36340" y="72679"/>
                  </a:cubicBezTo>
                  <a:close/>
                  <a:moveTo>
                    <a:pt x="36340" y="5540"/>
                  </a:moveTo>
                  <a:cubicBezTo>
                    <a:pt x="19333" y="5540"/>
                    <a:pt x="5540" y="19333"/>
                    <a:pt x="5540" y="36340"/>
                  </a:cubicBezTo>
                  <a:cubicBezTo>
                    <a:pt x="5540" y="53346"/>
                    <a:pt x="19333" y="67140"/>
                    <a:pt x="36340" y="67140"/>
                  </a:cubicBezTo>
                  <a:cubicBezTo>
                    <a:pt x="53346" y="67140"/>
                    <a:pt x="67140" y="53346"/>
                    <a:pt x="67140" y="36340"/>
                  </a:cubicBezTo>
                  <a:cubicBezTo>
                    <a:pt x="67140" y="19333"/>
                    <a:pt x="53346" y="5540"/>
                    <a:pt x="36340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6" name="Google Shape;416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8443"/>
            <a:ext cx="9143998" cy="512506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17" name="Google Shape;417;p19"/>
          <p:cNvGrpSpPr/>
          <p:nvPr/>
        </p:nvGrpSpPr>
        <p:grpSpPr>
          <a:xfrm>
            <a:off x="263503" y="183375"/>
            <a:ext cx="8795421" cy="4699295"/>
            <a:chOff x="263503" y="183375"/>
            <a:chExt cx="8795421" cy="4699295"/>
          </a:xfrm>
        </p:grpSpPr>
        <p:sp>
          <p:nvSpPr>
            <p:cNvPr id="418" name="Google Shape;418;p19"/>
            <p:cNvSpPr/>
            <p:nvPr/>
          </p:nvSpPr>
          <p:spPr>
            <a:xfrm>
              <a:off x="8914948" y="4429314"/>
              <a:ext cx="143975" cy="143975"/>
            </a:xfrm>
            <a:custGeom>
              <a:rect b="b" l="l" r="r" t="t"/>
              <a:pathLst>
                <a:path extrusionOk="0" h="116109" w="116109">
                  <a:moveTo>
                    <a:pt x="58055" y="116110"/>
                  </a:moveTo>
                  <a:cubicBezTo>
                    <a:pt x="26036" y="116110"/>
                    <a:pt x="0" y="90074"/>
                    <a:pt x="0" y="58055"/>
                  </a:cubicBezTo>
                  <a:cubicBezTo>
                    <a:pt x="0" y="26036"/>
                    <a:pt x="26036" y="0"/>
                    <a:pt x="58055" y="0"/>
                  </a:cubicBezTo>
                  <a:cubicBezTo>
                    <a:pt x="90073" y="0"/>
                    <a:pt x="116110" y="26036"/>
                    <a:pt x="116110" y="58055"/>
                  </a:cubicBezTo>
                  <a:cubicBezTo>
                    <a:pt x="116110" y="90074"/>
                    <a:pt x="90073" y="116110"/>
                    <a:pt x="58055" y="116110"/>
                  </a:cubicBezTo>
                  <a:close/>
                  <a:moveTo>
                    <a:pt x="58055" y="5540"/>
                  </a:moveTo>
                  <a:cubicBezTo>
                    <a:pt x="29083" y="5540"/>
                    <a:pt x="5540" y="29083"/>
                    <a:pt x="5540" y="58055"/>
                  </a:cubicBezTo>
                  <a:cubicBezTo>
                    <a:pt x="5540" y="87027"/>
                    <a:pt x="29083" y="110570"/>
                    <a:pt x="58055" y="110570"/>
                  </a:cubicBezTo>
                  <a:cubicBezTo>
                    <a:pt x="87027" y="110570"/>
                    <a:pt x="110570" y="87027"/>
                    <a:pt x="110570" y="58055"/>
                  </a:cubicBezTo>
                  <a:cubicBezTo>
                    <a:pt x="110570" y="29083"/>
                    <a:pt x="87027" y="5540"/>
                    <a:pt x="58055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9" name="Google Shape;419;p19"/>
            <p:cNvSpPr/>
            <p:nvPr/>
          </p:nvSpPr>
          <p:spPr>
            <a:xfrm>
              <a:off x="8596309" y="709859"/>
              <a:ext cx="58249" cy="58249"/>
            </a:xfrm>
            <a:custGeom>
              <a:rect b="b" l="l" r="r" t="t"/>
              <a:pathLst>
                <a:path extrusionOk="0" h="46975" w="46975">
                  <a:moveTo>
                    <a:pt x="23488" y="46976"/>
                  </a:moveTo>
                  <a:cubicBezTo>
                    <a:pt x="10525" y="46976"/>
                    <a:pt x="0" y="36450"/>
                    <a:pt x="0" y="23488"/>
                  </a:cubicBezTo>
                  <a:cubicBezTo>
                    <a:pt x="0" y="10525"/>
                    <a:pt x="10525" y="0"/>
                    <a:pt x="23488" y="0"/>
                  </a:cubicBezTo>
                  <a:cubicBezTo>
                    <a:pt x="36451" y="0"/>
                    <a:pt x="46976" y="10525"/>
                    <a:pt x="46976" y="23488"/>
                  </a:cubicBezTo>
                  <a:cubicBezTo>
                    <a:pt x="46976" y="36450"/>
                    <a:pt x="36451" y="46976"/>
                    <a:pt x="23488" y="46976"/>
                  </a:cubicBezTo>
                  <a:close/>
                  <a:moveTo>
                    <a:pt x="23488" y="5540"/>
                  </a:moveTo>
                  <a:cubicBezTo>
                    <a:pt x="13572" y="5540"/>
                    <a:pt x="5540" y="13572"/>
                    <a:pt x="5540" y="23488"/>
                  </a:cubicBezTo>
                  <a:cubicBezTo>
                    <a:pt x="5540" y="33404"/>
                    <a:pt x="13572" y="41436"/>
                    <a:pt x="23488" y="41436"/>
                  </a:cubicBezTo>
                  <a:cubicBezTo>
                    <a:pt x="33404" y="41436"/>
                    <a:pt x="41436" y="33404"/>
                    <a:pt x="41436" y="23488"/>
                  </a:cubicBezTo>
                  <a:cubicBezTo>
                    <a:pt x="41436" y="13572"/>
                    <a:pt x="33348" y="5540"/>
                    <a:pt x="23488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0" name="Google Shape;420;p19"/>
            <p:cNvSpPr/>
            <p:nvPr/>
          </p:nvSpPr>
          <p:spPr>
            <a:xfrm>
              <a:off x="265397" y="1425171"/>
              <a:ext cx="90122" cy="90122"/>
            </a:xfrm>
            <a:custGeom>
              <a:rect b="b" l="l" r="r" t="t"/>
              <a:pathLst>
                <a:path extrusionOk="0" h="72679" w="72679">
                  <a:moveTo>
                    <a:pt x="36340" y="72679"/>
                  </a:moveTo>
                  <a:cubicBezTo>
                    <a:pt x="16286" y="72679"/>
                    <a:pt x="0" y="56393"/>
                    <a:pt x="0" y="36340"/>
                  </a:cubicBezTo>
                  <a:cubicBezTo>
                    <a:pt x="0" y="16286"/>
                    <a:pt x="16286" y="0"/>
                    <a:pt x="36340" y="0"/>
                  </a:cubicBezTo>
                  <a:cubicBezTo>
                    <a:pt x="56393" y="0"/>
                    <a:pt x="72679" y="16286"/>
                    <a:pt x="72679" y="36340"/>
                  </a:cubicBezTo>
                  <a:cubicBezTo>
                    <a:pt x="72679" y="56393"/>
                    <a:pt x="56393" y="72679"/>
                    <a:pt x="36340" y="72679"/>
                  </a:cubicBezTo>
                  <a:close/>
                  <a:moveTo>
                    <a:pt x="36340" y="5540"/>
                  </a:moveTo>
                  <a:cubicBezTo>
                    <a:pt x="19333" y="5540"/>
                    <a:pt x="5540" y="19333"/>
                    <a:pt x="5540" y="36340"/>
                  </a:cubicBezTo>
                  <a:cubicBezTo>
                    <a:pt x="5540" y="53346"/>
                    <a:pt x="19333" y="67140"/>
                    <a:pt x="36340" y="67140"/>
                  </a:cubicBezTo>
                  <a:cubicBezTo>
                    <a:pt x="53346" y="67140"/>
                    <a:pt x="67140" y="53346"/>
                    <a:pt x="67140" y="36340"/>
                  </a:cubicBezTo>
                  <a:cubicBezTo>
                    <a:pt x="67140" y="19333"/>
                    <a:pt x="53346" y="5540"/>
                    <a:pt x="36340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" name="Google Shape;421;p19"/>
            <p:cNvSpPr/>
            <p:nvPr/>
          </p:nvSpPr>
          <p:spPr>
            <a:xfrm>
              <a:off x="7226403" y="968315"/>
              <a:ext cx="185602" cy="185602"/>
            </a:xfrm>
            <a:custGeom>
              <a:rect b="b" l="l" r="r" t="t"/>
              <a:pathLst>
                <a:path extrusionOk="0" h="149679" w="149679">
                  <a:moveTo>
                    <a:pt x="74840" y="149679"/>
                  </a:moveTo>
                  <a:cubicBezTo>
                    <a:pt x="33570" y="149679"/>
                    <a:pt x="0" y="116110"/>
                    <a:pt x="0" y="74840"/>
                  </a:cubicBezTo>
                  <a:cubicBezTo>
                    <a:pt x="0" y="33570"/>
                    <a:pt x="33570" y="0"/>
                    <a:pt x="74840" y="0"/>
                  </a:cubicBezTo>
                  <a:cubicBezTo>
                    <a:pt x="116110" y="0"/>
                    <a:pt x="149679" y="33570"/>
                    <a:pt x="149679" y="74840"/>
                  </a:cubicBezTo>
                  <a:cubicBezTo>
                    <a:pt x="149679" y="116110"/>
                    <a:pt x="116110" y="149679"/>
                    <a:pt x="74840" y="149679"/>
                  </a:cubicBezTo>
                  <a:close/>
                  <a:moveTo>
                    <a:pt x="74840" y="5540"/>
                  </a:moveTo>
                  <a:cubicBezTo>
                    <a:pt x="36617" y="5540"/>
                    <a:pt x="5540" y="36617"/>
                    <a:pt x="5540" y="74840"/>
                  </a:cubicBezTo>
                  <a:cubicBezTo>
                    <a:pt x="5540" y="113063"/>
                    <a:pt x="36617" y="144140"/>
                    <a:pt x="74840" y="144140"/>
                  </a:cubicBezTo>
                  <a:cubicBezTo>
                    <a:pt x="113063" y="144140"/>
                    <a:pt x="144140" y="113063"/>
                    <a:pt x="144140" y="74840"/>
                  </a:cubicBezTo>
                  <a:cubicBezTo>
                    <a:pt x="144140" y="36617"/>
                    <a:pt x="113063" y="5540"/>
                    <a:pt x="74840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" name="Google Shape;422;p19"/>
            <p:cNvSpPr/>
            <p:nvPr/>
          </p:nvSpPr>
          <p:spPr>
            <a:xfrm>
              <a:off x="8636554" y="4188452"/>
              <a:ext cx="58249" cy="58249"/>
            </a:xfrm>
            <a:custGeom>
              <a:rect b="b" l="l" r="r" t="t"/>
              <a:pathLst>
                <a:path extrusionOk="0" h="46975" w="46975">
                  <a:moveTo>
                    <a:pt x="23488" y="46976"/>
                  </a:moveTo>
                  <a:cubicBezTo>
                    <a:pt x="10525" y="46976"/>
                    <a:pt x="0" y="36450"/>
                    <a:pt x="0" y="23488"/>
                  </a:cubicBezTo>
                  <a:cubicBezTo>
                    <a:pt x="0" y="10525"/>
                    <a:pt x="10525" y="0"/>
                    <a:pt x="23488" y="0"/>
                  </a:cubicBezTo>
                  <a:cubicBezTo>
                    <a:pt x="36451" y="0"/>
                    <a:pt x="46976" y="10525"/>
                    <a:pt x="46976" y="23488"/>
                  </a:cubicBezTo>
                  <a:cubicBezTo>
                    <a:pt x="46976" y="36450"/>
                    <a:pt x="36451" y="46976"/>
                    <a:pt x="23488" y="46976"/>
                  </a:cubicBezTo>
                  <a:close/>
                  <a:moveTo>
                    <a:pt x="23488" y="5484"/>
                  </a:moveTo>
                  <a:cubicBezTo>
                    <a:pt x="13572" y="5484"/>
                    <a:pt x="5540" y="13517"/>
                    <a:pt x="5540" y="23432"/>
                  </a:cubicBezTo>
                  <a:cubicBezTo>
                    <a:pt x="5540" y="33348"/>
                    <a:pt x="13572" y="41381"/>
                    <a:pt x="23488" y="41381"/>
                  </a:cubicBezTo>
                  <a:cubicBezTo>
                    <a:pt x="33404" y="41381"/>
                    <a:pt x="41436" y="33348"/>
                    <a:pt x="41436" y="23432"/>
                  </a:cubicBezTo>
                  <a:cubicBezTo>
                    <a:pt x="41436" y="13517"/>
                    <a:pt x="33348" y="5484"/>
                    <a:pt x="23488" y="5484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3" name="Google Shape;423;p19"/>
            <p:cNvSpPr/>
            <p:nvPr/>
          </p:nvSpPr>
          <p:spPr>
            <a:xfrm>
              <a:off x="1814481" y="183375"/>
              <a:ext cx="60722" cy="60722"/>
            </a:xfrm>
            <a:custGeom>
              <a:rect b="b" l="l" r="r" t="t"/>
              <a:pathLst>
                <a:path extrusionOk="0" h="48969" w="48969">
                  <a:moveTo>
                    <a:pt x="24485" y="48970"/>
                  </a:moveTo>
                  <a:cubicBezTo>
                    <a:pt x="10968" y="48970"/>
                    <a:pt x="0" y="38002"/>
                    <a:pt x="0" y="24485"/>
                  </a:cubicBezTo>
                  <a:cubicBezTo>
                    <a:pt x="0" y="10968"/>
                    <a:pt x="10968" y="0"/>
                    <a:pt x="24485" y="0"/>
                  </a:cubicBezTo>
                  <a:cubicBezTo>
                    <a:pt x="38002" y="0"/>
                    <a:pt x="48970" y="10968"/>
                    <a:pt x="48970" y="24485"/>
                  </a:cubicBezTo>
                  <a:cubicBezTo>
                    <a:pt x="48970" y="38002"/>
                    <a:pt x="38002" y="48970"/>
                    <a:pt x="24485" y="48970"/>
                  </a:cubicBezTo>
                  <a:close/>
                  <a:moveTo>
                    <a:pt x="24485" y="5540"/>
                  </a:moveTo>
                  <a:cubicBezTo>
                    <a:pt x="14015" y="5540"/>
                    <a:pt x="5540" y="14015"/>
                    <a:pt x="5540" y="24485"/>
                  </a:cubicBezTo>
                  <a:cubicBezTo>
                    <a:pt x="5540" y="34955"/>
                    <a:pt x="14015" y="43430"/>
                    <a:pt x="24485" y="43430"/>
                  </a:cubicBezTo>
                  <a:cubicBezTo>
                    <a:pt x="34955" y="43430"/>
                    <a:pt x="43430" y="34955"/>
                    <a:pt x="43430" y="24485"/>
                  </a:cubicBezTo>
                  <a:cubicBezTo>
                    <a:pt x="43430" y="14015"/>
                    <a:pt x="34955" y="5540"/>
                    <a:pt x="24485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4" name="Google Shape;424;p19"/>
            <p:cNvSpPr/>
            <p:nvPr/>
          </p:nvSpPr>
          <p:spPr>
            <a:xfrm>
              <a:off x="413212" y="244880"/>
              <a:ext cx="90122" cy="90122"/>
            </a:xfrm>
            <a:custGeom>
              <a:rect b="b" l="l" r="r" t="t"/>
              <a:pathLst>
                <a:path extrusionOk="0" h="72679" w="72679">
                  <a:moveTo>
                    <a:pt x="36340" y="72679"/>
                  </a:moveTo>
                  <a:cubicBezTo>
                    <a:pt x="16286" y="72679"/>
                    <a:pt x="0" y="56393"/>
                    <a:pt x="0" y="36340"/>
                  </a:cubicBezTo>
                  <a:cubicBezTo>
                    <a:pt x="0" y="16286"/>
                    <a:pt x="16286" y="0"/>
                    <a:pt x="36340" y="0"/>
                  </a:cubicBezTo>
                  <a:cubicBezTo>
                    <a:pt x="56393" y="0"/>
                    <a:pt x="72679" y="16286"/>
                    <a:pt x="72679" y="36340"/>
                  </a:cubicBezTo>
                  <a:cubicBezTo>
                    <a:pt x="72679" y="56393"/>
                    <a:pt x="56393" y="72679"/>
                    <a:pt x="36340" y="72679"/>
                  </a:cubicBezTo>
                  <a:close/>
                  <a:moveTo>
                    <a:pt x="36340" y="5540"/>
                  </a:moveTo>
                  <a:cubicBezTo>
                    <a:pt x="19333" y="5540"/>
                    <a:pt x="5540" y="19333"/>
                    <a:pt x="5540" y="36340"/>
                  </a:cubicBezTo>
                  <a:cubicBezTo>
                    <a:pt x="5540" y="53346"/>
                    <a:pt x="19333" y="67140"/>
                    <a:pt x="36340" y="67140"/>
                  </a:cubicBezTo>
                  <a:cubicBezTo>
                    <a:pt x="53346" y="67140"/>
                    <a:pt x="67140" y="53346"/>
                    <a:pt x="67140" y="36340"/>
                  </a:cubicBezTo>
                  <a:cubicBezTo>
                    <a:pt x="67140" y="19333"/>
                    <a:pt x="53346" y="5540"/>
                    <a:pt x="36340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5" name="Google Shape;425;p19"/>
            <p:cNvSpPr/>
            <p:nvPr/>
          </p:nvSpPr>
          <p:spPr>
            <a:xfrm>
              <a:off x="845921" y="467775"/>
              <a:ext cx="65668" cy="65668"/>
            </a:xfrm>
            <a:custGeom>
              <a:rect b="b" l="l" r="r" t="t"/>
              <a:pathLst>
                <a:path extrusionOk="0" h="52958" w="52958">
                  <a:moveTo>
                    <a:pt x="26479" y="52958"/>
                  </a:moveTo>
                  <a:cubicBezTo>
                    <a:pt x="11910" y="52958"/>
                    <a:pt x="0" y="41104"/>
                    <a:pt x="0" y="26479"/>
                  </a:cubicBezTo>
                  <a:cubicBezTo>
                    <a:pt x="0" y="11855"/>
                    <a:pt x="11855" y="0"/>
                    <a:pt x="26479" y="0"/>
                  </a:cubicBezTo>
                  <a:cubicBezTo>
                    <a:pt x="41104" y="0"/>
                    <a:pt x="52958" y="11855"/>
                    <a:pt x="52958" y="26479"/>
                  </a:cubicBezTo>
                  <a:cubicBezTo>
                    <a:pt x="52958" y="41104"/>
                    <a:pt x="41104" y="52958"/>
                    <a:pt x="26479" y="52958"/>
                  </a:cubicBezTo>
                  <a:close/>
                  <a:moveTo>
                    <a:pt x="26479" y="5595"/>
                  </a:moveTo>
                  <a:cubicBezTo>
                    <a:pt x="14957" y="5595"/>
                    <a:pt x="5540" y="14957"/>
                    <a:pt x="5540" y="26535"/>
                  </a:cubicBezTo>
                  <a:cubicBezTo>
                    <a:pt x="5540" y="38112"/>
                    <a:pt x="14901" y="47474"/>
                    <a:pt x="26479" y="47474"/>
                  </a:cubicBezTo>
                  <a:cubicBezTo>
                    <a:pt x="38057" y="47474"/>
                    <a:pt x="47419" y="38112"/>
                    <a:pt x="47419" y="26535"/>
                  </a:cubicBezTo>
                  <a:cubicBezTo>
                    <a:pt x="47419" y="14957"/>
                    <a:pt x="38057" y="5595"/>
                    <a:pt x="26479" y="5595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6" name="Google Shape;426;p19"/>
            <p:cNvSpPr/>
            <p:nvPr/>
          </p:nvSpPr>
          <p:spPr>
            <a:xfrm>
              <a:off x="8654538" y="915288"/>
              <a:ext cx="260406" cy="238631"/>
            </a:xfrm>
            <a:custGeom>
              <a:rect b="b" l="l" r="r" t="t"/>
              <a:pathLst>
                <a:path extrusionOk="0" h="192444" w="210005">
                  <a:moveTo>
                    <a:pt x="210005" y="192445"/>
                  </a:moveTo>
                  <a:lnTo>
                    <a:pt x="0" y="192445"/>
                  </a:lnTo>
                  <a:lnTo>
                    <a:pt x="1108" y="190395"/>
                  </a:lnTo>
                  <a:lnTo>
                    <a:pt x="104975" y="0"/>
                  </a:lnTo>
                  <a:lnTo>
                    <a:pt x="210005" y="192445"/>
                  </a:lnTo>
                  <a:close/>
                  <a:moveTo>
                    <a:pt x="4653" y="189675"/>
                  </a:moveTo>
                  <a:lnTo>
                    <a:pt x="205352" y="189675"/>
                  </a:lnTo>
                  <a:lnTo>
                    <a:pt x="105030" y="5761"/>
                  </a:lnTo>
                  <a:lnTo>
                    <a:pt x="4709" y="189675"/>
                  </a:ln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7" name="Google Shape;427;p19"/>
            <p:cNvSpPr/>
            <p:nvPr/>
          </p:nvSpPr>
          <p:spPr>
            <a:xfrm>
              <a:off x="263503" y="2373170"/>
              <a:ext cx="93900" cy="86068"/>
            </a:xfrm>
            <a:custGeom>
              <a:rect b="b" l="l" r="r" t="t"/>
              <a:pathLst>
                <a:path extrusionOk="0" h="69410" w="75726">
                  <a:moveTo>
                    <a:pt x="37835" y="0"/>
                  </a:moveTo>
                  <a:lnTo>
                    <a:pt x="0" y="69411"/>
                  </a:lnTo>
                  <a:lnTo>
                    <a:pt x="37835" y="69411"/>
                  </a:lnTo>
                  <a:lnTo>
                    <a:pt x="75726" y="69411"/>
                  </a:lnTo>
                  <a:lnTo>
                    <a:pt x="37835" y="0"/>
                  </a:ln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8" name="Google Shape;428;p19"/>
            <p:cNvSpPr/>
            <p:nvPr/>
          </p:nvSpPr>
          <p:spPr>
            <a:xfrm>
              <a:off x="8666485" y="3593822"/>
              <a:ext cx="347014" cy="318071"/>
            </a:xfrm>
            <a:custGeom>
              <a:rect b="b" l="l" r="r" t="t"/>
              <a:pathLst>
                <a:path extrusionOk="0" h="69410" w="75726">
                  <a:moveTo>
                    <a:pt x="37891" y="0"/>
                  </a:moveTo>
                  <a:lnTo>
                    <a:pt x="0" y="69411"/>
                  </a:lnTo>
                  <a:lnTo>
                    <a:pt x="37891" y="69411"/>
                  </a:lnTo>
                  <a:lnTo>
                    <a:pt x="75726" y="69411"/>
                  </a:lnTo>
                  <a:lnTo>
                    <a:pt x="37891" y="0"/>
                  </a:ln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9" name="Google Shape;429;p19"/>
            <p:cNvSpPr/>
            <p:nvPr/>
          </p:nvSpPr>
          <p:spPr>
            <a:xfrm>
              <a:off x="413193" y="2052726"/>
              <a:ext cx="185602" cy="185602"/>
            </a:xfrm>
            <a:custGeom>
              <a:rect b="b" l="l" r="r" t="t"/>
              <a:pathLst>
                <a:path extrusionOk="0" h="149679" w="149679">
                  <a:moveTo>
                    <a:pt x="74840" y="149679"/>
                  </a:moveTo>
                  <a:cubicBezTo>
                    <a:pt x="33570" y="149679"/>
                    <a:pt x="0" y="116110"/>
                    <a:pt x="0" y="74840"/>
                  </a:cubicBezTo>
                  <a:cubicBezTo>
                    <a:pt x="0" y="33570"/>
                    <a:pt x="33570" y="0"/>
                    <a:pt x="74840" y="0"/>
                  </a:cubicBezTo>
                  <a:cubicBezTo>
                    <a:pt x="116110" y="0"/>
                    <a:pt x="149679" y="33570"/>
                    <a:pt x="149679" y="74840"/>
                  </a:cubicBezTo>
                  <a:cubicBezTo>
                    <a:pt x="149679" y="116110"/>
                    <a:pt x="116110" y="149679"/>
                    <a:pt x="74840" y="149679"/>
                  </a:cubicBezTo>
                  <a:close/>
                  <a:moveTo>
                    <a:pt x="74840" y="5540"/>
                  </a:moveTo>
                  <a:cubicBezTo>
                    <a:pt x="36617" y="5540"/>
                    <a:pt x="5540" y="36617"/>
                    <a:pt x="5540" y="74840"/>
                  </a:cubicBezTo>
                  <a:cubicBezTo>
                    <a:pt x="5540" y="113063"/>
                    <a:pt x="36617" y="144140"/>
                    <a:pt x="74840" y="144140"/>
                  </a:cubicBezTo>
                  <a:cubicBezTo>
                    <a:pt x="113063" y="144140"/>
                    <a:pt x="144140" y="113063"/>
                    <a:pt x="144140" y="74840"/>
                  </a:cubicBezTo>
                  <a:cubicBezTo>
                    <a:pt x="144140" y="36617"/>
                    <a:pt x="113063" y="5540"/>
                    <a:pt x="74840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0" name="Google Shape;430;p19"/>
            <p:cNvSpPr/>
            <p:nvPr/>
          </p:nvSpPr>
          <p:spPr>
            <a:xfrm>
              <a:off x="4587391" y="4792548"/>
              <a:ext cx="90122" cy="90122"/>
            </a:xfrm>
            <a:custGeom>
              <a:rect b="b" l="l" r="r" t="t"/>
              <a:pathLst>
                <a:path extrusionOk="0" h="72679" w="72679">
                  <a:moveTo>
                    <a:pt x="36340" y="72679"/>
                  </a:moveTo>
                  <a:cubicBezTo>
                    <a:pt x="16286" y="72679"/>
                    <a:pt x="0" y="56393"/>
                    <a:pt x="0" y="36340"/>
                  </a:cubicBezTo>
                  <a:cubicBezTo>
                    <a:pt x="0" y="16286"/>
                    <a:pt x="16286" y="0"/>
                    <a:pt x="36340" y="0"/>
                  </a:cubicBezTo>
                  <a:cubicBezTo>
                    <a:pt x="56393" y="0"/>
                    <a:pt x="72679" y="16286"/>
                    <a:pt x="72679" y="36340"/>
                  </a:cubicBezTo>
                  <a:cubicBezTo>
                    <a:pt x="72679" y="56393"/>
                    <a:pt x="56393" y="72679"/>
                    <a:pt x="36340" y="72679"/>
                  </a:cubicBezTo>
                  <a:close/>
                  <a:moveTo>
                    <a:pt x="36340" y="5540"/>
                  </a:moveTo>
                  <a:cubicBezTo>
                    <a:pt x="19333" y="5540"/>
                    <a:pt x="5540" y="19333"/>
                    <a:pt x="5540" y="36340"/>
                  </a:cubicBezTo>
                  <a:cubicBezTo>
                    <a:pt x="5540" y="53346"/>
                    <a:pt x="19333" y="67140"/>
                    <a:pt x="36340" y="67140"/>
                  </a:cubicBezTo>
                  <a:cubicBezTo>
                    <a:pt x="53346" y="67140"/>
                    <a:pt x="67140" y="53346"/>
                    <a:pt x="67140" y="36340"/>
                  </a:cubicBezTo>
                  <a:cubicBezTo>
                    <a:pt x="67140" y="19333"/>
                    <a:pt x="53346" y="5540"/>
                    <a:pt x="36340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31" name="Google Shape;431;p19"/>
          <p:cNvSpPr txBox="1"/>
          <p:nvPr>
            <p:ph hasCustomPrompt="1" type="title"/>
          </p:nvPr>
        </p:nvSpPr>
        <p:spPr>
          <a:xfrm>
            <a:off x="2729850" y="2031753"/>
            <a:ext cx="3684300" cy="768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32" name="Google Shape;432;p19"/>
          <p:cNvSpPr txBox="1"/>
          <p:nvPr>
            <p:ph idx="1" type="subTitle"/>
          </p:nvPr>
        </p:nvSpPr>
        <p:spPr>
          <a:xfrm>
            <a:off x="2729849" y="2651264"/>
            <a:ext cx="3684300" cy="38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433" name="Google Shape;433;p19"/>
          <p:cNvSpPr txBox="1"/>
          <p:nvPr>
            <p:ph hasCustomPrompt="1" idx="2" type="title"/>
          </p:nvPr>
        </p:nvSpPr>
        <p:spPr>
          <a:xfrm>
            <a:off x="713224" y="768100"/>
            <a:ext cx="3684300" cy="768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34" name="Google Shape;434;p19"/>
          <p:cNvSpPr txBox="1"/>
          <p:nvPr>
            <p:ph idx="3" type="subTitle"/>
          </p:nvPr>
        </p:nvSpPr>
        <p:spPr>
          <a:xfrm>
            <a:off x="713224" y="1390629"/>
            <a:ext cx="3684300" cy="38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435" name="Google Shape;435;p19"/>
          <p:cNvSpPr txBox="1"/>
          <p:nvPr>
            <p:ph hasCustomPrompt="1" idx="4" type="title"/>
          </p:nvPr>
        </p:nvSpPr>
        <p:spPr>
          <a:xfrm>
            <a:off x="4746476" y="3295405"/>
            <a:ext cx="3684300" cy="768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36" name="Google Shape;436;p19"/>
          <p:cNvSpPr txBox="1"/>
          <p:nvPr>
            <p:ph idx="5" type="subTitle"/>
          </p:nvPr>
        </p:nvSpPr>
        <p:spPr>
          <a:xfrm>
            <a:off x="4746475" y="3911900"/>
            <a:ext cx="3684300" cy="38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grpSp>
        <p:nvGrpSpPr>
          <p:cNvPr id="437" name="Google Shape;437;p19"/>
          <p:cNvGrpSpPr/>
          <p:nvPr/>
        </p:nvGrpSpPr>
        <p:grpSpPr>
          <a:xfrm>
            <a:off x="-1864817" y="-1940902"/>
            <a:ext cx="12059492" cy="8823514"/>
            <a:chOff x="-1864817" y="-1940902"/>
            <a:chExt cx="12059492" cy="8823514"/>
          </a:xfrm>
        </p:grpSpPr>
        <p:pic>
          <p:nvPicPr>
            <p:cNvPr id="438" name="Google Shape;438;p19"/>
            <p:cNvPicPr preferRelativeResize="0"/>
            <p:nvPr/>
          </p:nvPicPr>
          <p:blipFill rotWithShape="1">
            <a:blip r:embed="rId3">
              <a:alphaModFix amt="35000"/>
            </a:blip>
            <a:srcRect b="15233" l="0" r="35732" t="21531"/>
            <a:stretch/>
          </p:blipFill>
          <p:spPr>
            <a:xfrm flipH="1" rot="10800000">
              <a:off x="245750" y="-1940902"/>
              <a:ext cx="9604598" cy="6498952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39" name="Google Shape;439;p19"/>
            <p:cNvGrpSpPr/>
            <p:nvPr/>
          </p:nvGrpSpPr>
          <p:grpSpPr>
            <a:xfrm>
              <a:off x="-1864817" y="-1218545"/>
              <a:ext cx="12059492" cy="8101157"/>
              <a:chOff x="-1864817" y="-1218545"/>
              <a:chExt cx="12059492" cy="8101157"/>
            </a:xfrm>
          </p:grpSpPr>
          <p:grpSp>
            <p:nvGrpSpPr>
              <p:cNvPr id="440" name="Google Shape;440;p19"/>
              <p:cNvGrpSpPr/>
              <p:nvPr/>
            </p:nvGrpSpPr>
            <p:grpSpPr>
              <a:xfrm>
                <a:off x="-1315977" y="-1146601"/>
                <a:ext cx="11280249" cy="6990174"/>
                <a:chOff x="-1315977" y="-1146601"/>
                <a:chExt cx="11280249" cy="6990174"/>
              </a:xfrm>
            </p:grpSpPr>
            <p:pic>
              <p:nvPicPr>
                <p:cNvPr id="441" name="Google Shape;441;p19"/>
                <p:cNvPicPr preferRelativeResize="0"/>
                <p:nvPr/>
              </p:nvPicPr>
              <p:blipFill>
                <a:blip r:embed="rId4">
                  <a:alphaModFix/>
                </a:blip>
                <a:stretch>
                  <a:fillRect/>
                </a:stretch>
              </p:blipFill>
              <p:spPr>
                <a:xfrm>
                  <a:off x="-965377" y="2316573"/>
                  <a:ext cx="5642875" cy="3128451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442" name="Google Shape;442;p19"/>
                <p:cNvPicPr preferRelativeResize="0"/>
                <p:nvPr/>
              </p:nvPicPr>
              <p:blipFill>
                <a:blip r:embed="rId4">
                  <a:alphaModFix/>
                </a:blip>
                <a:stretch>
                  <a:fillRect/>
                </a:stretch>
              </p:blipFill>
              <p:spPr>
                <a:xfrm>
                  <a:off x="-1315977" y="2715123"/>
                  <a:ext cx="5642875" cy="3128451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443" name="Google Shape;443;p19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 flipH="1" rot="10800000">
                  <a:off x="5340425" y="-806301"/>
                  <a:ext cx="4441923" cy="418365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444" name="Google Shape;444;p19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 flipH="1" rot="10800000">
                  <a:off x="5522350" y="-1146601"/>
                  <a:ext cx="4441923" cy="418365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445" name="Google Shape;445;p19"/>
              <p:cNvGrpSpPr/>
              <p:nvPr/>
            </p:nvGrpSpPr>
            <p:grpSpPr>
              <a:xfrm>
                <a:off x="-1864817" y="-1218545"/>
                <a:ext cx="12059492" cy="8101157"/>
                <a:chOff x="-1864817" y="-1218545"/>
                <a:chExt cx="12059492" cy="8101157"/>
              </a:xfrm>
            </p:grpSpPr>
            <p:grpSp>
              <p:nvGrpSpPr>
                <p:cNvPr id="446" name="Google Shape;446;p19"/>
                <p:cNvGrpSpPr/>
                <p:nvPr/>
              </p:nvGrpSpPr>
              <p:grpSpPr>
                <a:xfrm>
                  <a:off x="-1864817" y="1974873"/>
                  <a:ext cx="6003936" cy="4907739"/>
                  <a:chOff x="-1864817" y="1974873"/>
                  <a:chExt cx="6003936" cy="4907739"/>
                </a:xfrm>
              </p:grpSpPr>
              <p:sp>
                <p:nvSpPr>
                  <p:cNvPr id="447" name="Google Shape;447;p19"/>
                  <p:cNvSpPr/>
                  <p:nvPr/>
                </p:nvSpPr>
                <p:spPr>
                  <a:xfrm flipH="1" rot="10556823">
                    <a:off x="-1542042" y="2165639"/>
                    <a:ext cx="5543211" cy="4099731"/>
                  </a:xfrm>
                  <a:custGeom>
                    <a:rect b="b" l="l" r="r" t="t"/>
                    <a:pathLst>
                      <a:path extrusionOk="0" h="2186887" w="2956871">
                        <a:moveTo>
                          <a:pt x="2952768" y="178044"/>
                        </a:moveTo>
                        <a:cubicBezTo>
                          <a:pt x="2944569" y="304180"/>
                          <a:pt x="2933823" y="432256"/>
                          <a:pt x="2895101" y="553351"/>
                        </a:cubicBezTo>
                        <a:cubicBezTo>
                          <a:pt x="2854994" y="678822"/>
                          <a:pt x="2780985" y="787454"/>
                          <a:pt x="2665042" y="853762"/>
                        </a:cubicBezTo>
                        <a:cubicBezTo>
                          <a:pt x="2600839" y="890490"/>
                          <a:pt x="2529766" y="915418"/>
                          <a:pt x="2458194" y="933366"/>
                        </a:cubicBezTo>
                        <a:cubicBezTo>
                          <a:pt x="2382800" y="952256"/>
                          <a:pt x="2305136" y="962227"/>
                          <a:pt x="2227360" y="961563"/>
                        </a:cubicBezTo>
                        <a:cubicBezTo>
                          <a:pt x="2149473" y="960898"/>
                          <a:pt x="2073194" y="948267"/>
                          <a:pt x="1998464" y="926774"/>
                        </a:cubicBezTo>
                        <a:cubicBezTo>
                          <a:pt x="1925785" y="905890"/>
                          <a:pt x="1854768" y="879134"/>
                          <a:pt x="1781202" y="861241"/>
                        </a:cubicBezTo>
                        <a:cubicBezTo>
                          <a:pt x="1708523" y="843570"/>
                          <a:pt x="1634126" y="836867"/>
                          <a:pt x="1559619" y="845120"/>
                        </a:cubicBezTo>
                        <a:cubicBezTo>
                          <a:pt x="1490540" y="852710"/>
                          <a:pt x="1419301" y="870880"/>
                          <a:pt x="1358643" y="905613"/>
                        </a:cubicBezTo>
                        <a:cubicBezTo>
                          <a:pt x="1304743" y="936468"/>
                          <a:pt x="1265079" y="983222"/>
                          <a:pt x="1247796" y="1043216"/>
                        </a:cubicBezTo>
                        <a:cubicBezTo>
                          <a:pt x="1230623" y="1102711"/>
                          <a:pt x="1233448" y="1165973"/>
                          <a:pt x="1234889" y="1227185"/>
                        </a:cubicBezTo>
                        <a:cubicBezTo>
                          <a:pt x="1236384" y="1291666"/>
                          <a:pt x="1238323" y="1358806"/>
                          <a:pt x="1217107" y="1420628"/>
                        </a:cubicBezTo>
                        <a:cubicBezTo>
                          <a:pt x="1197053" y="1479125"/>
                          <a:pt x="1157335" y="1529868"/>
                          <a:pt x="1107589" y="1566208"/>
                        </a:cubicBezTo>
                        <a:cubicBezTo>
                          <a:pt x="1058841" y="1601827"/>
                          <a:pt x="999900" y="1624263"/>
                          <a:pt x="939352" y="1626921"/>
                        </a:cubicBezTo>
                        <a:cubicBezTo>
                          <a:pt x="872323" y="1629858"/>
                          <a:pt x="807953" y="1605539"/>
                          <a:pt x="743306" y="1591579"/>
                        </a:cubicBezTo>
                        <a:cubicBezTo>
                          <a:pt x="686470" y="1579281"/>
                          <a:pt x="623707" y="1573852"/>
                          <a:pt x="573851" y="1609638"/>
                        </a:cubicBezTo>
                        <a:cubicBezTo>
                          <a:pt x="529922" y="1641158"/>
                          <a:pt x="512251" y="1693285"/>
                          <a:pt x="504661" y="1744748"/>
                        </a:cubicBezTo>
                        <a:cubicBezTo>
                          <a:pt x="496075" y="1802803"/>
                          <a:pt x="499011" y="1862243"/>
                          <a:pt x="487987" y="1919965"/>
                        </a:cubicBezTo>
                        <a:cubicBezTo>
                          <a:pt x="476465" y="1980457"/>
                          <a:pt x="450927" y="2039233"/>
                          <a:pt x="411707" y="2087039"/>
                        </a:cubicBezTo>
                        <a:cubicBezTo>
                          <a:pt x="374204" y="2132741"/>
                          <a:pt x="323185" y="2167806"/>
                          <a:pt x="264354" y="2178553"/>
                        </a:cubicBezTo>
                        <a:cubicBezTo>
                          <a:pt x="189238" y="2192291"/>
                          <a:pt x="113955" y="2168415"/>
                          <a:pt x="38561" y="2172626"/>
                        </a:cubicBezTo>
                        <a:cubicBezTo>
                          <a:pt x="33575" y="2172903"/>
                          <a:pt x="3551" y="2176558"/>
                          <a:pt x="4326" y="2178221"/>
                        </a:cubicBezTo>
                        <a:cubicBezTo>
                          <a:pt x="3828" y="2177112"/>
                          <a:pt x="4714" y="2174066"/>
                          <a:pt x="4770" y="2172903"/>
                        </a:cubicBezTo>
                        <a:lnTo>
                          <a:pt x="6819" y="2149304"/>
                        </a:lnTo>
                        <a:cubicBezTo>
                          <a:pt x="13910" y="2068315"/>
                          <a:pt x="20945" y="1987271"/>
                          <a:pt x="28036" y="1906283"/>
                        </a:cubicBezTo>
                        <a:cubicBezTo>
                          <a:pt x="39946" y="1770064"/>
                          <a:pt x="51801" y="1633846"/>
                          <a:pt x="63711" y="1497628"/>
                        </a:cubicBezTo>
                        <a:cubicBezTo>
                          <a:pt x="77837" y="1335540"/>
                          <a:pt x="92018" y="1173451"/>
                          <a:pt x="106144" y="1011419"/>
                        </a:cubicBezTo>
                        <a:cubicBezTo>
                          <a:pt x="120270" y="849386"/>
                          <a:pt x="133565" y="696992"/>
                          <a:pt x="147303" y="539779"/>
                        </a:cubicBezTo>
                        <a:cubicBezTo>
                          <a:pt x="157939" y="417797"/>
                          <a:pt x="168575" y="295871"/>
                          <a:pt x="179266" y="173890"/>
                        </a:cubicBezTo>
                        <a:lnTo>
                          <a:pt x="189293" y="58832"/>
                        </a:lnTo>
                        <a:lnTo>
                          <a:pt x="192340" y="23601"/>
                        </a:lnTo>
                        <a:cubicBezTo>
                          <a:pt x="192838" y="18006"/>
                          <a:pt x="194833" y="10472"/>
                          <a:pt x="194002" y="4877"/>
                        </a:cubicBezTo>
                        <a:cubicBezTo>
                          <a:pt x="193337" y="778"/>
                          <a:pt x="191841" y="3880"/>
                          <a:pt x="193836" y="4323"/>
                        </a:cubicBezTo>
                        <a:cubicBezTo>
                          <a:pt x="198212" y="5265"/>
                          <a:pt x="203308" y="4932"/>
                          <a:pt x="207795" y="5209"/>
                        </a:cubicBezTo>
                        <a:cubicBezTo>
                          <a:pt x="230286" y="6650"/>
                          <a:pt x="252777" y="8090"/>
                          <a:pt x="275267" y="9530"/>
                        </a:cubicBezTo>
                        <a:cubicBezTo>
                          <a:pt x="365396" y="15291"/>
                          <a:pt x="455470" y="20997"/>
                          <a:pt x="545599" y="26758"/>
                        </a:cubicBezTo>
                        <a:cubicBezTo>
                          <a:pt x="678826" y="35234"/>
                          <a:pt x="812108" y="43765"/>
                          <a:pt x="945335" y="52240"/>
                        </a:cubicBezTo>
                        <a:cubicBezTo>
                          <a:pt x="1104265" y="62378"/>
                          <a:pt x="1263141" y="72515"/>
                          <a:pt x="1422071" y="82597"/>
                        </a:cubicBezTo>
                        <a:cubicBezTo>
                          <a:pt x="1585877" y="93012"/>
                          <a:pt x="1749682" y="103481"/>
                          <a:pt x="1913432" y="113896"/>
                        </a:cubicBezTo>
                        <a:cubicBezTo>
                          <a:pt x="2064995" y="123535"/>
                          <a:pt x="2216558" y="133229"/>
                          <a:pt x="2368121" y="142868"/>
                        </a:cubicBezTo>
                        <a:cubicBezTo>
                          <a:pt x="2486778" y="150402"/>
                          <a:pt x="2605436" y="157991"/>
                          <a:pt x="2724039" y="165525"/>
                        </a:cubicBezTo>
                        <a:cubicBezTo>
                          <a:pt x="2792120" y="169845"/>
                          <a:pt x="2860201" y="174222"/>
                          <a:pt x="2928283" y="178543"/>
                        </a:cubicBezTo>
                        <a:cubicBezTo>
                          <a:pt x="2937091" y="179097"/>
                          <a:pt x="2945899" y="179651"/>
                          <a:pt x="2954707" y="180205"/>
                        </a:cubicBezTo>
                        <a:cubicBezTo>
                          <a:pt x="2957366" y="180371"/>
                          <a:pt x="2957366" y="176216"/>
                          <a:pt x="2954707" y="176050"/>
                        </a:cubicBezTo>
                        <a:cubicBezTo>
                          <a:pt x="2930056" y="174499"/>
                          <a:pt x="2905349" y="172893"/>
                          <a:pt x="2880698" y="171341"/>
                        </a:cubicBezTo>
                        <a:cubicBezTo>
                          <a:pt x="2813558" y="167076"/>
                          <a:pt x="2746474" y="162810"/>
                          <a:pt x="2679334" y="158489"/>
                        </a:cubicBezTo>
                        <a:cubicBezTo>
                          <a:pt x="2580508" y="152175"/>
                          <a:pt x="2481627" y="145915"/>
                          <a:pt x="2382800" y="139600"/>
                        </a:cubicBezTo>
                        <a:cubicBezTo>
                          <a:pt x="2261761" y="131899"/>
                          <a:pt x="2140776" y="124199"/>
                          <a:pt x="2019736" y="116444"/>
                        </a:cubicBezTo>
                        <a:cubicBezTo>
                          <a:pt x="1887174" y="108024"/>
                          <a:pt x="1754557" y="99549"/>
                          <a:pt x="1621995" y="91128"/>
                        </a:cubicBezTo>
                        <a:cubicBezTo>
                          <a:pt x="1488657" y="82653"/>
                          <a:pt x="1355319" y="74122"/>
                          <a:pt x="1221982" y="65646"/>
                        </a:cubicBezTo>
                        <a:cubicBezTo>
                          <a:pt x="1097175" y="57669"/>
                          <a:pt x="972423" y="49747"/>
                          <a:pt x="847617" y="41770"/>
                        </a:cubicBezTo>
                        <a:cubicBezTo>
                          <a:pt x="742199" y="35068"/>
                          <a:pt x="636725" y="28309"/>
                          <a:pt x="531307" y="21607"/>
                        </a:cubicBezTo>
                        <a:cubicBezTo>
                          <a:pt x="455747" y="16787"/>
                          <a:pt x="380187" y="11967"/>
                          <a:pt x="304627" y="7148"/>
                        </a:cubicBezTo>
                        <a:cubicBezTo>
                          <a:pt x="268841" y="4877"/>
                          <a:pt x="232613" y="611"/>
                          <a:pt x="196772" y="279"/>
                        </a:cubicBezTo>
                        <a:cubicBezTo>
                          <a:pt x="195220" y="279"/>
                          <a:pt x="193669" y="58"/>
                          <a:pt x="192174" y="2"/>
                        </a:cubicBezTo>
                        <a:cubicBezTo>
                          <a:pt x="191010" y="-53"/>
                          <a:pt x="190179" y="999"/>
                          <a:pt x="190069" y="2107"/>
                        </a:cubicBezTo>
                        <a:cubicBezTo>
                          <a:pt x="188351" y="21496"/>
                          <a:pt x="186689" y="40940"/>
                          <a:pt x="184972" y="60328"/>
                        </a:cubicBezTo>
                        <a:cubicBezTo>
                          <a:pt x="180374" y="113176"/>
                          <a:pt x="175776" y="165968"/>
                          <a:pt x="171123" y="218816"/>
                        </a:cubicBezTo>
                        <a:cubicBezTo>
                          <a:pt x="164310" y="296923"/>
                          <a:pt x="157496" y="375087"/>
                          <a:pt x="150682" y="453195"/>
                        </a:cubicBezTo>
                        <a:cubicBezTo>
                          <a:pt x="142373" y="548531"/>
                          <a:pt x="134063" y="643867"/>
                          <a:pt x="125699" y="739204"/>
                        </a:cubicBezTo>
                        <a:cubicBezTo>
                          <a:pt x="116614" y="843126"/>
                          <a:pt x="107529" y="947049"/>
                          <a:pt x="98499" y="1050971"/>
                        </a:cubicBezTo>
                        <a:cubicBezTo>
                          <a:pt x="89304" y="1156390"/>
                          <a:pt x="80108" y="1261752"/>
                          <a:pt x="70912" y="1367170"/>
                        </a:cubicBezTo>
                        <a:cubicBezTo>
                          <a:pt x="62326" y="1465443"/>
                          <a:pt x="53740" y="1563770"/>
                          <a:pt x="45153" y="1662042"/>
                        </a:cubicBezTo>
                        <a:cubicBezTo>
                          <a:pt x="37896" y="1745136"/>
                          <a:pt x="30639" y="1828230"/>
                          <a:pt x="23383" y="1911268"/>
                        </a:cubicBezTo>
                        <a:cubicBezTo>
                          <a:pt x="18175" y="1971040"/>
                          <a:pt x="12968" y="2030812"/>
                          <a:pt x="7761" y="2090529"/>
                        </a:cubicBezTo>
                        <a:lnTo>
                          <a:pt x="2886" y="2146146"/>
                        </a:lnTo>
                        <a:cubicBezTo>
                          <a:pt x="2055" y="2155619"/>
                          <a:pt x="-161" y="2166033"/>
                          <a:pt x="338" y="2175506"/>
                        </a:cubicBezTo>
                        <a:cubicBezTo>
                          <a:pt x="393" y="2176669"/>
                          <a:pt x="116" y="2177999"/>
                          <a:pt x="6" y="2179162"/>
                        </a:cubicBezTo>
                        <a:cubicBezTo>
                          <a:pt x="-105" y="2180602"/>
                          <a:pt x="1446" y="2181378"/>
                          <a:pt x="2609" y="2181157"/>
                        </a:cubicBezTo>
                        <a:cubicBezTo>
                          <a:pt x="85592" y="2165368"/>
                          <a:pt x="168630" y="2195171"/>
                          <a:pt x="251835" y="2184536"/>
                        </a:cubicBezTo>
                        <a:cubicBezTo>
                          <a:pt x="312493" y="2176780"/>
                          <a:pt x="366283" y="2144650"/>
                          <a:pt x="406555" y="2099282"/>
                        </a:cubicBezTo>
                        <a:cubicBezTo>
                          <a:pt x="447548" y="2053082"/>
                          <a:pt x="475080" y="1995359"/>
                          <a:pt x="488874" y="1935366"/>
                        </a:cubicBezTo>
                        <a:cubicBezTo>
                          <a:pt x="503332" y="1872491"/>
                          <a:pt x="499122" y="1807290"/>
                          <a:pt x="508871" y="1743696"/>
                        </a:cubicBezTo>
                        <a:cubicBezTo>
                          <a:pt x="518621" y="1680101"/>
                          <a:pt x="549089" y="1612297"/>
                          <a:pt x="618832" y="1592299"/>
                        </a:cubicBezTo>
                        <a:cubicBezTo>
                          <a:pt x="690182" y="1571803"/>
                          <a:pt x="767237" y="1602547"/>
                          <a:pt x="836427" y="1618667"/>
                        </a:cubicBezTo>
                        <a:cubicBezTo>
                          <a:pt x="900021" y="1633458"/>
                          <a:pt x="962341" y="1636173"/>
                          <a:pt x="1024772" y="1614346"/>
                        </a:cubicBezTo>
                        <a:cubicBezTo>
                          <a:pt x="1082606" y="1594127"/>
                          <a:pt x="1134678" y="1557289"/>
                          <a:pt x="1172790" y="1509261"/>
                        </a:cubicBezTo>
                        <a:cubicBezTo>
                          <a:pt x="1212177" y="1459626"/>
                          <a:pt x="1231897" y="1401239"/>
                          <a:pt x="1237382" y="1338586"/>
                        </a:cubicBezTo>
                        <a:cubicBezTo>
                          <a:pt x="1243586" y="1267846"/>
                          <a:pt x="1235110" y="1196884"/>
                          <a:pt x="1239044" y="1126088"/>
                        </a:cubicBezTo>
                        <a:cubicBezTo>
                          <a:pt x="1243253" y="1050861"/>
                          <a:pt x="1266021" y="979455"/>
                          <a:pt x="1327344" y="931538"/>
                        </a:cubicBezTo>
                        <a:cubicBezTo>
                          <a:pt x="1391936" y="881072"/>
                          <a:pt x="1479461" y="858138"/>
                          <a:pt x="1559619" y="849331"/>
                        </a:cubicBezTo>
                        <a:cubicBezTo>
                          <a:pt x="1644873" y="839913"/>
                          <a:pt x="1729019" y="850715"/>
                          <a:pt x="1811393" y="873483"/>
                        </a:cubicBezTo>
                        <a:cubicBezTo>
                          <a:pt x="1891274" y="895530"/>
                          <a:pt x="1968828" y="925666"/>
                          <a:pt x="2049595" y="944611"/>
                        </a:cubicBezTo>
                        <a:cubicBezTo>
                          <a:pt x="2209190" y="982114"/>
                          <a:pt x="2377593" y="967767"/>
                          <a:pt x="2532369" y="916138"/>
                        </a:cubicBezTo>
                        <a:cubicBezTo>
                          <a:pt x="2602722" y="892650"/>
                          <a:pt x="2671634" y="861462"/>
                          <a:pt x="2730021" y="815041"/>
                        </a:cubicBezTo>
                        <a:cubicBezTo>
                          <a:pt x="2781429" y="774214"/>
                          <a:pt x="2822699" y="722142"/>
                          <a:pt x="2853443" y="664308"/>
                        </a:cubicBezTo>
                        <a:cubicBezTo>
                          <a:pt x="2916040" y="546648"/>
                          <a:pt x="2937091" y="411260"/>
                          <a:pt x="2949112" y="280083"/>
                        </a:cubicBezTo>
                        <a:cubicBezTo>
                          <a:pt x="2952214" y="246126"/>
                          <a:pt x="2954651" y="212113"/>
                          <a:pt x="2956867" y="178100"/>
                        </a:cubicBezTo>
                        <a:cubicBezTo>
                          <a:pt x="2957033" y="175441"/>
                          <a:pt x="2952879" y="175441"/>
                          <a:pt x="2952712" y="17810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17090"/>
                    </a:srgbClr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48" name="Google Shape;448;p19"/>
                  <p:cNvSpPr/>
                  <p:nvPr/>
                </p:nvSpPr>
                <p:spPr>
                  <a:xfrm flipH="1" rot="10556823">
                    <a:off x="-1726867" y="2592114"/>
                    <a:ext cx="5543211" cy="4099731"/>
                  </a:xfrm>
                  <a:custGeom>
                    <a:rect b="b" l="l" r="r" t="t"/>
                    <a:pathLst>
                      <a:path extrusionOk="0" h="2186887" w="2956871">
                        <a:moveTo>
                          <a:pt x="2952768" y="178044"/>
                        </a:moveTo>
                        <a:cubicBezTo>
                          <a:pt x="2944569" y="304180"/>
                          <a:pt x="2933823" y="432256"/>
                          <a:pt x="2895101" y="553351"/>
                        </a:cubicBezTo>
                        <a:cubicBezTo>
                          <a:pt x="2854994" y="678822"/>
                          <a:pt x="2780985" y="787454"/>
                          <a:pt x="2665042" y="853762"/>
                        </a:cubicBezTo>
                        <a:cubicBezTo>
                          <a:pt x="2600839" y="890490"/>
                          <a:pt x="2529766" y="915418"/>
                          <a:pt x="2458194" y="933366"/>
                        </a:cubicBezTo>
                        <a:cubicBezTo>
                          <a:pt x="2382800" y="952256"/>
                          <a:pt x="2305136" y="962227"/>
                          <a:pt x="2227360" y="961563"/>
                        </a:cubicBezTo>
                        <a:cubicBezTo>
                          <a:pt x="2149473" y="960898"/>
                          <a:pt x="2073194" y="948267"/>
                          <a:pt x="1998464" y="926774"/>
                        </a:cubicBezTo>
                        <a:cubicBezTo>
                          <a:pt x="1925785" y="905890"/>
                          <a:pt x="1854768" y="879134"/>
                          <a:pt x="1781202" y="861241"/>
                        </a:cubicBezTo>
                        <a:cubicBezTo>
                          <a:pt x="1708523" y="843570"/>
                          <a:pt x="1634126" y="836867"/>
                          <a:pt x="1559619" y="845120"/>
                        </a:cubicBezTo>
                        <a:cubicBezTo>
                          <a:pt x="1490540" y="852710"/>
                          <a:pt x="1419301" y="870880"/>
                          <a:pt x="1358643" y="905613"/>
                        </a:cubicBezTo>
                        <a:cubicBezTo>
                          <a:pt x="1304743" y="936468"/>
                          <a:pt x="1265079" y="983222"/>
                          <a:pt x="1247796" y="1043216"/>
                        </a:cubicBezTo>
                        <a:cubicBezTo>
                          <a:pt x="1230623" y="1102711"/>
                          <a:pt x="1233448" y="1165973"/>
                          <a:pt x="1234889" y="1227185"/>
                        </a:cubicBezTo>
                        <a:cubicBezTo>
                          <a:pt x="1236384" y="1291666"/>
                          <a:pt x="1238323" y="1358806"/>
                          <a:pt x="1217107" y="1420628"/>
                        </a:cubicBezTo>
                        <a:cubicBezTo>
                          <a:pt x="1197053" y="1479125"/>
                          <a:pt x="1157335" y="1529868"/>
                          <a:pt x="1107589" y="1566208"/>
                        </a:cubicBezTo>
                        <a:cubicBezTo>
                          <a:pt x="1058841" y="1601827"/>
                          <a:pt x="999900" y="1624263"/>
                          <a:pt x="939352" y="1626921"/>
                        </a:cubicBezTo>
                        <a:cubicBezTo>
                          <a:pt x="872323" y="1629858"/>
                          <a:pt x="807953" y="1605539"/>
                          <a:pt x="743306" y="1591579"/>
                        </a:cubicBezTo>
                        <a:cubicBezTo>
                          <a:pt x="686470" y="1579281"/>
                          <a:pt x="623707" y="1573852"/>
                          <a:pt x="573851" y="1609638"/>
                        </a:cubicBezTo>
                        <a:cubicBezTo>
                          <a:pt x="529922" y="1641158"/>
                          <a:pt x="512251" y="1693285"/>
                          <a:pt x="504661" y="1744748"/>
                        </a:cubicBezTo>
                        <a:cubicBezTo>
                          <a:pt x="496075" y="1802803"/>
                          <a:pt x="499011" y="1862243"/>
                          <a:pt x="487987" y="1919965"/>
                        </a:cubicBezTo>
                        <a:cubicBezTo>
                          <a:pt x="476465" y="1980457"/>
                          <a:pt x="450927" y="2039233"/>
                          <a:pt x="411707" y="2087039"/>
                        </a:cubicBezTo>
                        <a:cubicBezTo>
                          <a:pt x="374204" y="2132741"/>
                          <a:pt x="323185" y="2167806"/>
                          <a:pt x="264354" y="2178553"/>
                        </a:cubicBezTo>
                        <a:cubicBezTo>
                          <a:pt x="189238" y="2192291"/>
                          <a:pt x="113955" y="2168415"/>
                          <a:pt x="38561" y="2172626"/>
                        </a:cubicBezTo>
                        <a:cubicBezTo>
                          <a:pt x="33575" y="2172903"/>
                          <a:pt x="3551" y="2176558"/>
                          <a:pt x="4326" y="2178221"/>
                        </a:cubicBezTo>
                        <a:cubicBezTo>
                          <a:pt x="3828" y="2177112"/>
                          <a:pt x="4714" y="2174066"/>
                          <a:pt x="4770" y="2172903"/>
                        </a:cubicBezTo>
                        <a:lnTo>
                          <a:pt x="6819" y="2149304"/>
                        </a:lnTo>
                        <a:cubicBezTo>
                          <a:pt x="13910" y="2068315"/>
                          <a:pt x="20945" y="1987271"/>
                          <a:pt x="28036" y="1906283"/>
                        </a:cubicBezTo>
                        <a:cubicBezTo>
                          <a:pt x="39946" y="1770064"/>
                          <a:pt x="51801" y="1633846"/>
                          <a:pt x="63711" y="1497628"/>
                        </a:cubicBezTo>
                        <a:cubicBezTo>
                          <a:pt x="77837" y="1335540"/>
                          <a:pt x="92018" y="1173451"/>
                          <a:pt x="106144" y="1011419"/>
                        </a:cubicBezTo>
                        <a:cubicBezTo>
                          <a:pt x="120270" y="849386"/>
                          <a:pt x="133565" y="696992"/>
                          <a:pt x="147303" y="539779"/>
                        </a:cubicBezTo>
                        <a:cubicBezTo>
                          <a:pt x="157939" y="417797"/>
                          <a:pt x="168575" y="295871"/>
                          <a:pt x="179266" y="173890"/>
                        </a:cubicBezTo>
                        <a:lnTo>
                          <a:pt x="189293" y="58832"/>
                        </a:lnTo>
                        <a:lnTo>
                          <a:pt x="192340" y="23601"/>
                        </a:lnTo>
                        <a:cubicBezTo>
                          <a:pt x="192838" y="18006"/>
                          <a:pt x="194833" y="10472"/>
                          <a:pt x="194002" y="4877"/>
                        </a:cubicBezTo>
                        <a:cubicBezTo>
                          <a:pt x="193337" y="778"/>
                          <a:pt x="191841" y="3880"/>
                          <a:pt x="193836" y="4323"/>
                        </a:cubicBezTo>
                        <a:cubicBezTo>
                          <a:pt x="198212" y="5265"/>
                          <a:pt x="203308" y="4932"/>
                          <a:pt x="207795" y="5209"/>
                        </a:cubicBezTo>
                        <a:cubicBezTo>
                          <a:pt x="230286" y="6650"/>
                          <a:pt x="252777" y="8090"/>
                          <a:pt x="275267" y="9530"/>
                        </a:cubicBezTo>
                        <a:cubicBezTo>
                          <a:pt x="365396" y="15291"/>
                          <a:pt x="455470" y="20997"/>
                          <a:pt x="545599" y="26758"/>
                        </a:cubicBezTo>
                        <a:cubicBezTo>
                          <a:pt x="678826" y="35234"/>
                          <a:pt x="812108" y="43765"/>
                          <a:pt x="945335" y="52240"/>
                        </a:cubicBezTo>
                        <a:cubicBezTo>
                          <a:pt x="1104265" y="62378"/>
                          <a:pt x="1263141" y="72515"/>
                          <a:pt x="1422071" y="82597"/>
                        </a:cubicBezTo>
                        <a:cubicBezTo>
                          <a:pt x="1585877" y="93012"/>
                          <a:pt x="1749682" y="103481"/>
                          <a:pt x="1913432" y="113896"/>
                        </a:cubicBezTo>
                        <a:cubicBezTo>
                          <a:pt x="2064995" y="123535"/>
                          <a:pt x="2216558" y="133229"/>
                          <a:pt x="2368121" y="142868"/>
                        </a:cubicBezTo>
                        <a:cubicBezTo>
                          <a:pt x="2486778" y="150402"/>
                          <a:pt x="2605436" y="157991"/>
                          <a:pt x="2724039" y="165525"/>
                        </a:cubicBezTo>
                        <a:cubicBezTo>
                          <a:pt x="2792120" y="169845"/>
                          <a:pt x="2860201" y="174222"/>
                          <a:pt x="2928283" y="178543"/>
                        </a:cubicBezTo>
                        <a:cubicBezTo>
                          <a:pt x="2937091" y="179097"/>
                          <a:pt x="2945899" y="179651"/>
                          <a:pt x="2954707" y="180205"/>
                        </a:cubicBezTo>
                        <a:cubicBezTo>
                          <a:pt x="2957366" y="180371"/>
                          <a:pt x="2957366" y="176216"/>
                          <a:pt x="2954707" y="176050"/>
                        </a:cubicBezTo>
                        <a:cubicBezTo>
                          <a:pt x="2930056" y="174499"/>
                          <a:pt x="2905349" y="172893"/>
                          <a:pt x="2880698" y="171341"/>
                        </a:cubicBezTo>
                        <a:cubicBezTo>
                          <a:pt x="2813558" y="167076"/>
                          <a:pt x="2746474" y="162810"/>
                          <a:pt x="2679334" y="158489"/>
                        </a:cubicBezTo>
                        <a:cubicBezTo>
                          <a:pt x="2580508" y="152175"/>
                          <a:pt x="2481627" y="145915"/>
                          <a:pt x="2382800" y="139600"/>
                        </a:cubicBezTo>
                        <a:cubicBezTo>
                          <a:pt x="2261761" y="131899"/>
                          <a:pt x="2140776" y="124199"/>
                          <a:pt x="2019736" y="116444"/>
                        </a:cubicBezTo>
                        <a:cubicBezTo>
                          <a:pt x="1887174" y="108024"/>
                          <a:pt x="1754557" y="99549"/>
                          <a:pt x="1621995" y="91128"/>
                        </a:cubicBezTo>
                        <a:cubicBezTo>
                          <a:pt x="1488657" y="82653"/>
                          <a:pt x="1355319" y="74122"/>
                          <a:pt x="1221982" y="65646"/>
                        </a:cubicBezTo>
                        <a:cubicBezTo>
                          <a:pt x="1097175" y="57669"/>
                          <a:pt x="972423" y="49747"/>
                          <a:pt x="847617" y="41770"/>
                        </a:cubicBezTo>
                        <a:cubicBezTo>
                          <a:pt x="742199" y="35068"/>
                          <a:pt x="636725" y="28309"/>
                          <a:pt x="531307" y="21607"/>
                        </a:cubicBezTo>
                        <a:cubicBezTo>
                          <a:pt x="455747" y="16787"/>
                          <a:pt x="380187" y="11967"/>
                          <a:pt x="304627" y="7148"/>
                        </a:cubicBezTo>
                        <a:cubicBezTo>
                          <a:pt x="268841" y="4877"/>
                          <a:pt x="232613" y="611"/>
                          <a:pt x="196772" y="279"/>
                        </a:cubicBezTo>
                        <a:cubicBezTo>
                          <a:pt x="195220" y="279"/>
                          <a:pt x="193669" y="58"/>
                          <a:pt x="192174" y="2"/>
                        </a:cubicBezTo>
                        <a:cubicBezTo>
                          <a:pt x="191010" y="-53"/>
                          <a:pt x="190179" y="999"/>
                          <a:pt x="190069" y="2107"/>
                        </a:cubicBezTo>
                        <a:cubicBezTo>
                          <a:pt x="188351" y="21496"/>
                          <a:pt x="186689" y="40940"/>
                          <a:pt x="184972" y="60328"/>
                        </a:cubicBezTo>
                        <a:cubicBezTo>
                          <a:pt x="180374" y="113176"/>
                          <a:pt x="175776" y="165968"/>
                          <a:pt x="171123" y="218816"/>
                        </a:cubicBezTo>
                        <a:cubicBezTo>
                          <a:pt x="164310" y="296923"/>
                          <a:pt x="157496" y="375087"/>
                          <a:pt x="150682" y="453195"/>
                        </a:cubicBezTo>
                        <a:cubicBezTo>
                          <a:pt x="142373" y="548531"/>
                          <a:pt x="134063" y="643867"/>
                          <a:pt x="125699" y="739204"/>
                        </a:cubicBezTo>
                        <a:cubicBezTo>
                          <a:pt x="116614" y="843126"/>
                          <a:pt x="107529" y="947049"/>
                          <a:pt x="98499" y="1050971"/>
                        </a:cubicBezTo>
                        <a:cubicBezTo>
                          <a:pt x="89304" y="1156390"/>
                          <a:pt x="80108" y="1261752"/>
                          <a:pt x="70912" y="1367170"/>
                        </a:cubicBezTo>
                        <a:cubicBezTo>
                          <a:pt x="62326" y="1465443"/>
                          <a:pt x="53740" y="1563770"/>
                          <a:pt x="45153" y="1662042"/>
                        </a:cubicBezTo>
                        <a:cubicBezTo>
                          <a:pt x="37896" y="1745136"/>
                          <a:pt x="30639" y="1828230"/>
                          <a:pt x="23383" y="1911268"/>
                        </a:cubicBezTo>
                        <a:cubicBezTo>
                          <a:pt x="18175" y="1971040"/>
                          <a:pt x="12968" y="2030812"/>
                          <a:pt x="7761" y="2090529"/>
                        </a:cubicBezTo>
                        <a:lnTo>
                          <a:pt x="2886" y="2146146"/>
                        </a:lnTo>
                        <a:cubicBezTo>
                          <a:pt x="2055" y="2155619"/>
                          <a:pt x="-161" y="2166033"/>
                          <a:pt x="338" y="2175506"/>
                        </a:cubicBezTo>
                        <a:cubicBezTo>
                          <a:pt x="393" y="2176669"/>
                          <a:pt x="116" y="2177999"/>
                          <a:pt x="6" y="2179162"/>
                        </a:cubicBezTo>
                        <a:cubicBezTo>
                          <a:pt x="-105" y="2180602"/>
                          <a:pt x="1446" y="2181378"/>
                          <a:pt x="2609" y="2181157"/>
                        </a:cubicBezTo>
                        <a:cubicBezTo>
                          <a:pt x="85592" y="2165368"/>
                          <a:pt x="168630" y="2195171"/>
                          <a:pt x="251835" y="2184536"/>
                        </a:cubicBezTo>
                        <a:cubicBezTo>
                          <a:pt x="312493" y="2176780"/>
                          <a:pt x="366283" y="2144650"/>
                          <a:pt x="406555" y="2099282"/>
                        </a:cubicBezTo>
                        <a:cubicBezTo>
                          <a:pt x="447548" y="2053082"/>
                          <a:pt x="475080" y="1995359"/>
                          <a:pt x="488874" y="1935366"/>
                        </a:cubicBezTo>
                        <a:cubicBezTo>
                          <a:pt x="503332" y="1872491"/>
                          <a:pt x="499122" y="1807290"/>
                          <a:pt x="508871" y="1743696"/>
                        </a:cubicBezTo>
                        <a:cubicBezTo>
                          <a:pt x="518621" y="1680101"/>
                          <a:pt x="549089" y="1612297"/>
                          <a:pt x="618832" y="1592299"/>
                        </a:cubicBezTo>
                        <a:cubicBezTo>
                          <a:pt x="690182" y="1571803"/>
                          <a:pt x="767237" y="1602547"/>
                          <a:pt x="836427" y="1618667"/>
                        </a:cubicBezTo>
                        <a:cubicBezTo>
                          <a:pt x="900021" y="1633458"/>
                          <a:pt x="962341" y="1636173"/>
                          <a:pt x="1024772" y="1614346"/>
                        </a:cubicBezTo>
                        <a:cubicBezTo>
                          <a:pt x="1082606" y="1594127"/>
                          <a:pt x="1134678" y="1557289"/>
                          <a:pt x="1172790" y="1509261"/>
                        </a:cubicBezTo>
                        <a:cubicBezTo>
                          <a:pt x="1212177" y="1459626"/>
                          <a:pt x="1231897" y="1401239"/>
                          <a:pt x="1237382" y="1338586"/>
                        </a:cubicBezTo>
                        <a:cubicBezTo>
                          <a:pt x="1243586" y="1267846"/>
                          <a:pt x="1235110" y="1196884"/>
                          <a:pt x="1239044" y="1126088"/>
                        </a:cubicBezTo>
                        <a:cubicBezTo>
                          <a:pt x="1243253" y="1050861"/>
                          <a:pt x="1266021" y="979455"/>
                          <a:pt x="1327344" y="931538"/>
                        </a:cubicBezTo>
                        <a:cubicBezTo>
                          <a:pt x="1391936" y="881072"/>
                          <a:pt x="1479461" y="858138"/>
                          <a:pt x="1559619" y="849331"/>
                        </a:cubicBezTo>
                        <a:cubicBezTo>
                          <a:pt x="1644873" y="839913"/>
                          <a:pt x="1729019" y="850715"/>
                          <a:pt x="1811393" y="873483"/>
                        </a:cubicBezTo>
                        <a:cubicBezTo>
                          <a:pt x="1891274" y="895530"/>
                          <a:pt x="1968828" y="925666"/>
                          <a:pt x="2049595" y="944611"/>
                        </a:cubicBezTo>
                        <a:cubicBezTo>
                          <a:pt x="2209190" y="982114"/>
                          <a:pt x="2377593" y="967767"/>
                          <a:pt x="2532369" y="916138"/>
                        </a:cubicBezTo>
                        <a:cubicBezTo>
                          <a:pt x="2602722" y="892650"/>
                          <a:pt x="2671634" y="861462"/>
                          <a:pt x="2730021" y="815041"/>
                        </a:cubicBezTo>
                        <a:cubicBezTo>
                          <a:pt x="2781429" y="774214"/>
                          <a:pt x="2822699" y="722142"/>
                          <a:pt x="2853443" y="664308"/>
                        </a:cubicBezTo>
                        <a:cubicBezTo>
                          <a:pt x="2916040" y="546648"/>
                          <a:pt x="2937091" y="411260"/>
                          <a:pt x="2949112" y="280083"/>
                        </a:cubicBezTo>
                        <a:cubicBezTo>
                          <a:pt x="2952214" y="246126"/>
                          <a:pt x="2954651" y="212113"/>
                          <a:pt x="2956867" y="178100"/>
                        </a:cubicBezTo>
                        <a:cubicBezTo>
                          <a:pt x="2957033" y="175441"/>
                          <a:pt x="2952879" y="175441"/>
                          <a:pt x="2952712" y="17810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17090"/>
                    </a:srgbClr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449" name="Google Shape;449;p19"/>
                <p:cNvSpPr/>
                <p:nvPr/>
              </p:nvSpPr>
              <p:spPr>
                <a:xfrm flipH="1" rot="365634">
                  <a:off x="5864450" y="-1005510"/>
                  <a:ext cx="4178013" cy="3090037"/>
                </a:xfrm>
                <a:custGeom>
                  <a:rect b="b" l="l" r="r" t="t"/>
                  <a:pathLst>
                    <a:path extrusionOk="0" h="2186887" w="2956871">
                      <a:moveTo>
                        <a:pt x="2952768" y="178044"/>
                      </a:moveTo>
                      <a:cubicBezTo>
                        <a:pt x="2944569" y="304180"/>
                        <a:pt x="2933823" y="432256"/>
                        <a:pt x="2895101" y="553351"/>
                      </a:cubicBezTo>
                      <a:cubicBezTo>
                        <a:pt x="2854994" y="678822"/>
                        <a:pt x="2780985" y="787454"/>
                        <a:pt x="2665042" y="853762"/>
                      </a:cubicBezTo>
                      <a:cubicBezTo>
                        <a:pt x="2600839" y="890490"/>
                        <a:pt x="2529766" y="915418"/>
                        <a:pt x="2458194" y="933366"/>
                      </a:cubicBezTo>
                      <a:cubicBezTo>
                        <a:pt x="2382800" y="952256"/>
                        <a:pt x="2305136" y="962227"/>
                        <a:pt x="2227360" y="961563"/>
                      </a:cubicBezTo>
                      <a:cubicBezTo>
                        <a:pt x="2149473" y="960898"/>
                        <a:pt x="2073194" y="948267"/>
                        <a:pt x="1998464" y="926774"/>
                      </a:cubicBezTo>
                      <a:cubicBezTo>
                        <a:pt x="1925785" y="905890"/>
                        <a:pt x="1854768" y="879134"/>
                        <a:pt x="1781202" y="861241"/>
                      </a:cubicBezTo>
                      <a:cubicBezTo>
                        <a:pt x="1708523" y="843570"/>
                        <a:pt x="1634126" y="836867"/>
                        <a:pt x="1559619" y="845120"/>
                      </a:cubicBezTo>
                      <a:cubicBezTo>
                        <a:pt x="1490540" y="852710"/>
                        <a:pt x="1419301" y="870880"/>
                        <a:pt x="1358643" y="905613"/>
                      </a:cubicBezTo>
                      <a:cubicBezTo>
                        <a:pt x="1304743" y="936468"/>
                        <a:pt x="1265079" y="983222"/>
                        <a:pt x="1247796" y="1043216"/>
                      </a:cubicBezTo>
                      <a:cubicBezTo>
                        <a:pt x="1230623" y="1102711"/>
                        <a:pt x="1233448" y="1165973"/>
                        <a:pt x="1234889" y="1227185"/>
                      </a:cubicBezTo>
                      <a:cubicBezTo>
                        <a:pt x="1236384" y="1291666"/>
                        <a:pt x="1238323" y="1358806"/>
                        <a:pt x="1217107" y="1420628"/>
                      </a:cubicBezTo>
                      <a:cubicBezTo>
                        <a:pt x="1197053" y="1479125"/>
                        <a:pt x="1157335" y="1529868"/>
                        <a:pt x="1107589" y="1566208"/>
                      </a:cubicBezTo>
                      <a:cubicBezTo>
                        <a:pt x="1058841" y="1601827"/>
                        <a:pt x="999900" y="1624263"/>
                        <a:pt x="939352" y="1626921"/>
                      </a:cubicBezTo>
                      <a:cubicBezTo>
                        <a:pt x="872323" y="1629858"/>
                        <a:pt x="807953" y="1605539"/>
                        <a:pt x="743306" y="1591579"/>
                      </a:cubicBezTo>
                      <a:cubicBezTo>
                        <a:pt x="686470" y="1579281"/>
                        <a:pt x="623707" y="1573852"/>
                        <a:pt x="573851" y="1609638"/>
                      </a:cubicBezTo>
                      <a:cubicBezTo>
                        <a:pt x="529922" y="1641158"/>
                        <a:pt x="512251" y="1693285"/>
                        <a:pt x="504661" y="1744748"/>
                      </a:cubicBezTo>
                      <a:cubicBezTo>
                        <a:pt x="496075" y="1802803"/>
                        <a:pt x="499011" y="1862243"/>
                        <a:pt x="487987" y="1919965"/>
                      </a:cubicBezTo>
                      <a:cubicBezTo>
                        <a:pt x="476465" y="1980457"/>
                        <a:pt x="450927" y="2039233"/>
                        <a:pt x="411707" y="2087039"/>
                      </a:cubicBezTo>
                      <a:cubicBezTo>
                        <a:pt x="374204" y="2132741"/>
                        <a:pt x="323185" y="2167806"/>
                        <a:pt x="264354" y="2178553"/>
                      </a:cubicBezTo>
                      <a:cubicBezTo>
                        <a:pt x="189238" y="2192291"/>
                        <a:pt x="113955" y="2168415"/>
                        <a:pt x="38561" y="2172626"/>
                      </a:cubicBezTo>
                      <a:cubicBezTo>
                        <a:pt x="33575" y="2172903"/>
                        <a:pt x="3551" y="2176558"/>
                        <a:pt x="4326" y="2178221"/>
                      </a:cubicBezTo>
                      <a:cubicBezTo>
                        <a:pt x="3828" y="2177112"/>
                        <a:pt x="4714" y="2174066"/>
                        <a:pt x="4770" y="2172903"/>
                      </a:cubicBezTo>
                      <a:lnTo>
                        <a:pt x="6819" y="2149304"/>
                      </a:lnTo>
                      <a:cubicBezTo>
                        <a:pt x="13910" y="2068315"/>
                        <a:pt x="20945" y="1987271"/>
                        <a:pt x="28036" y="1906283"/>
                      </a:cubicBezTo>
                      <a:cubicBezTo>
                        <a:pt x="39946" y="1770064"/>
                        <a:pt x="51801" y="1633846"/>
                        <a:pt x="63711" y="1497628"/>
                      </a:cubicBezTo>
                      <a:cubicBezTo>
                        <a:pt x="77837" y="1335540"/>
                        <a:pt x="92018" y="1173451"/>
                        <a:pt x="106144" y="1011419"/>
                      </a:cubicBezTo>
                      <a:cubicBezTo>
                        <a:pt x="120270" y="849386"/>
                        <a:pt x="133565" y="696992"/>
                        <a:pt x="147303" y="539779"/>
                      </a:cubicBezTo>
                      <a:cubicBezTo>
                        <a:pt x="157939" y="417797"/>
                        <a:pt x="168575" y="295871"/>
                        <a:pt x="179266" y="173890"/>
                      </a:cubicBezTo>
                      <a:lnTo>
                        <a:pt x="189293" y="58832"/>
                      </a:lnTo>
                      <a:lnTo>
                        <a:pt x="192340" y="23601"/>
                      </a:lnTo>
                      <a:cubicBezTo>
                        <a:pt x="192838" y="18006"/>
                        <a:pt x="194833" y="10472"/>
                        <a:pt x="194002" y="4877"/>
                      </a:cubicBezTo>
                      <a:cubicBezTo>
                        <a:pt x="193337" y="778"/>
                        <a:pt x="191841" y="3880"/>
                        <a:pt x="193836" y="4323"/>
                      </a:cubicBezTo>
                      <a:cubicBezTo>
                        <a:pt x="198212" y="5265"/>
                        <a:pt x="203308" y="4932"/>
                        <a:pt x="207795" y="5209"/>
                      </a:cubicBezTo>
                      <a:cubicBezTo>
                        <a:pt x="230286" y="6650"/>
                        <a:pt x="252777" y="8090"/>
                        <a:pt x="275267" y="9530"/>
                      </a:cubicBezTo>
                      <a:cubicBezTo>
                        <a:pt x="365396" y="15291"/>
                        <a:pt x="455470" y="20997"/>
                        <a:pt x="545599" y="26758"/>
                      </a:cubicBezTo>
                      <a:cubicBezTo>
                        <a:pt x="678826" y="35234"/>
                        <a:pt x="812108" y="43765"/>
                        <a:pt x="945335" y="52240"/>
                      </a:cubicBezTo>
                      <a:cubicBezTo>
                        <a:pt x="1104265" y="62378"/>
                        <a:pt x="1263141" y="72515"/>
                        <a:pt x="1422071" y="82597"/>
                      </a:cubicBezTo>
                      <a:cubicBezTo>
                        <a:pt x="1585877" y="93012"/>
                        <a:pt x="1749682" y="103481"/>
                        <a:pt x="1913432" y="113896"/>
                      </a:cubicBezTo>
                      <a:cubicBezTo>
                        <a:pt x="2064995" y="123535"/>
                        <a:pt x="2216558" y="133229"/>
                        <a:pt x="2368121" y="142868"/>
                      </a:cubicBezTo>
                      <a:cubicBezTo>
                        <a:pt x="2486778" y="150402"/>
                        <a:pt x="2605436" y="157991"/>
                        <a:pt x="2724039" y="165525"/>
                      </a:cubicBezTo>
                      <a:cubicBezTo>
                        <a:pt x="2792120" y="169845"/>
                        <a:pt x="2860201" y="174222"/>
                        <a:pt x="2928283" y="178543"/>
                      </a:cubicBezTo>
                      <a:cubicBezTo>
                        <a:pt x="2937091" y="179097"/>
                        <a:pt x="2945899" y="179651"/>
                        <a:pt x="2954707" y="180205"/>
                      </a:cubicBezTo>
                      <a:cubicBezTo>
                        <a:pt x="2957366" y="180371"/>
                        <a:pt x="2957366" y="176216"/>
                        <a:pt x="2954707" y="176050"/>
                      </a:cubicBezTo>
                      <a:cubicBezTo>
                        <a:pt x="2930056" y="174499"/>
                        <a:pt x="2905349" y="172893"/>
                        <a:pt x="2880698" y="171341"/>
                      </a:cubicBezTo>
                      <a:cubicBezTo>
                        <a:pt x="2813558" y="167076"/>
                        <a:pt x="2746474" y="162810"/>
                        <a:pt x="2679334" y="158489"/>
                      </a:cubicBezTo>
                      <a:cubicBezTo>
                        <a:pt x="2580508" y="152175"/>
                        <a:pt x="2481627" y="145915"/>
                        <a:pt x="2382800" y="139600"/>
                      </a:cubicBezTo>
                      <a:cubicBezTo>
                        <a:pt x="2261761" y="131899"/>
                        <a:pt x="2140776" y="124199"/>
                        <a:pt x="2019736" y="116444"/>
                      </a:cubicBezTo>
                      <a:cubicBezTo>
                        <a:pt x="1887174" y="108024"/>
                        <a:pt x="1754557" y="99549"/>
                        <a:pt x="1621995" y="91128"/>
                      </a:cubicBezTo>
                      <a:cubicBezTo>
                        <a:pt x="1488657" y="82653"/>
                        <a:pt x="1355319" y="74122"/>
                        <a:pt x="1221982" y="65646"/>
                      </a:cubicBezTo>
                      <a:cubicBezTo>
                        <a:pt x="1097175" y="57669"/>
                        <a:pt x="972423" y="49747"/>
                        <a:pt x="847617" y="41770"/>
                      </a:cubicBezTo>
                      <a:cubicBezTo>
                        <a:pt x="742199" y="35068"/>
                        <a:pt x="636725" y="28309"/>
                        <a:pt x="531307" y="21607"/>
                      </a:cubicBezTo>
                      <a:cubicBezTo>
                        <a:pt x="455747" y="16787"/>
                        <a:pt x="380187" y="11967"/>
                        <a:pt x="304627" y="7148"/>
                      </a:cubicBezTo>
                      <a:cubicBezTo>
                        <a:pt x="268841" y="4877"/>
                        <a:pt x="232613" y="611"/>
                        <a:pt x="196772" y="279"/>
                      </a:cubicBezTo>
                      <a:cubicBezTo>
                        <a:pt x="195220" y="279"/>
                        <a:pt x="193669" y="58"/>
                        <a:pt x="192174" y="2"/>
                      </a:cubicBezTo>
                      <a:cubicBezTo>
                        <a:pt x="191010" y="-53"/>
                        <a:pt x="190179" y="999"/>
                        <a:pt x="190069" y="2107"/>
                      </a:cubicBezTo>
                      <a:cubicBezTo>
                        <a:pt x="188351" y="21496"/>
                        <a:pt x="186689" y="40940"/>
                        <a:pt x="184972" y="60328"/>
                      </a:cubicBezTo>
                      <a:cubicBezTo>
                        <a:pt x="180374" y="113176"/>
                        <a:pt x="175776" y="165968"/>
                        <a:pt x="171123" y="218816"/>
                      </a:cubicBezTo>
                      <a:cubicBezTo>
                        <a:pt x="164310" y="296923"/>
                        <a:pt x="157496" y="375087"/>
                        <a:pt x="150682" y="453195"/>
                      </a:cubicBezTo>
                      <a:cubicBezTo>
                        <a:pt x="142373" y="548531"/>
                        <a:pt x="134063" y="643867"/>
                        <a:pt x="125699" y="739204"/>
                      </a:cubicBezTo>
                      <a:cubicBezTo>
                        <a:pt x="116614" y="843126"/>
                        <a:pt x="107529" y="947049"/>
                        <a:pt x="98499" y="1050971"/>
                      </a:cubicBezTo>
                      <a:cubicBezTo>
                        <a:pt x="89304" y="1156390"/>
                        <a:pt x="80108" y="1261752"/>
                        <a:pt x="70912" y="1367170"/>
                      </a:cubicBezTo>
                      <a:cubicBezTo>
                        <a:pt x="62326" y="1465443"/>
                        <a:pt x="53740" y="1563770"/>
                        <a:pt x="45153" y="1662042"/>
                      </a:cubicBezTo>
                      <a:cubicBezTo>
                        <a:pt x="37896" y="1745136"/>
                        <a:pt x="30639" y="1828230"/>
                        <a:pt x="23383" y="1911268"/>
                      </a:cubicBezTo>
                      <a:cubicBezTo>
                        <a:pt x="18175" y="1971040"/>
                        <a:pt x="12968" y="2030812"/>
                        <a:pt x="7761" y="2090529"/>
                      </a:cubicBezTo>
                      <a:lnTo>
                        <a:pt x="2886" y="2146146"/>
                      </a:lnTo>
                      <a:cubicBezTo>
                        <a:pt x="2055" y="2155619"/>
                        <a:pt x="-161" y="2166033"/>
                        <a:pt x="338" y="2175506"/>
                      </a:cubicBezTo>
                      <a:cubicBezTo>
                        <a:pt x="393" y="2176669"/>
                        <a:pt x="116" y="2177999"/>
                        <a:pt x="6" y="2179162"/>
                      </a:cubicBezTo>
                      <a:cubicBezTo>
                        <a:pt x="-105" y="2180602"/>
                        <a:pt x="1446" y="2181378"/>
                        <a:pt x="2609" y="2181157"/>
                      </a:cubicBezTo>
                      <a:cubicBezTo>
                        <a:pt x="85592" y="2165368"/>
                        <a:pt x="168630" y="2195171"/>
                        <a:pt x="251835" y="2184536"/>
                      </a:cubicBezTo>
                      <a:cubicBezTo>
                        <a:pt x="312493" y="2176780"/>
                        <a:pt x="366283" y="2144650"/>
                        <a:pt x="406555" y="2099282"/>
                      </a:cubicBezTo>
                      <a:cubicBezTo>
                        <a:pt x="447548" y="2053082"/>
                        <a:pt x="475080" y="1995359"/>
                        <a:pt x="488874" y="1935366"/>
                      </a:cubicBezTo>
                      <a:cubicBezTo>
                        <a:pt x="503332" y="1872491"/>
                        <a:pt x="499122" y="1807290"/>
                        <a:pt x="508871" y="1743696"/>
                      </a:cubicBezTo>
                      <a:cubicBezTo>
                        <a:pt x="518621" y="1680101"/>
                        <a:pt x="549089" y="1612297"/>
                        <a:pt x="618832" y="1592299"/>
                      </a:cubicBezTo>
                      <a:cubicBezTo>
                        <a:pt x="690182" y="1571803"/>
                        <a:pt x="767237" y="1602547"/>
                        <a:pt x="836427" y="1618667"/>
                      </a:cubicBezTo>
                      <a:cubicBezTo>
                        <a:pt x="900021" y="1633458"/>
                        <a:pt x="962341" y="1636173"/>
                        <a:pt x="1024772" y="1614346"/>
                      </a:cubicBezTo>
                      <a:cubicBezTo>
                        <a:pt x="1082606" y="1594127"/>
                        <a:pt x="1134678" y="1557289"/>
                        <a:pt x="1172790" y="1509261"/>
                      </a:cubicBezTo>
                      <a:cubicBezTo>
                        <a:pt x="1212177" y="1459626"/>
                        <a:pt x="1231897" y="1401239"/>
                        <a:pt x="1237382" y="1338586"/>
                      </a:cubicBezTo>
                      <a:cubicBezTo>
                        <a:pt x="1243586" y="1267846"/>
                        <a:pt x="1235110" y="1196884"/>
                        <a:pt x="1239044" y="1126088"/>
                      </a:cubicBezTo>
                      <a:cubicBezTo>
                        <a:pt x="1243253" y="1050861"/>
                        <a:pt x="1266021" y="979455"/>
                        <a:pt x="1327344" y="931538"/>
                      </a:cubicBezTo>
                      <a:cubicBezTo>
                        <a:pt x="1391936" y="881072"/>
                        <a:pt x="1479461" y="858138"/>
                        <a:pt x="1559619" y="849331"/>
                      </a:cubicBezTo>
                      <a:cubicBezTo>
                        <a:pt x="1644873" y="839913"/>
                        <a:pt x="1729019" y="850715"/>
                        <a:pt x="1811393" y="873483"/>
                      </a:cubicBezTo>
                      <a:cubicBezTo>
                        <a:pt x="1891274" y="895530"/>
                        <a:pt x="1968828" y="925666"/>
                        <a:pt x="2049595" y="944611"/>
                      </a:cubicBezTo>
                      <a:cubicBezTo>
                        <a:pt x="2209190" y="982114"/>
                        <a:pt x="2377593" y="967767"/>
                        <a:pt x="2532369" y="916138"/>
                      </a:cubicBezTo>
                      <a:cubicBezTo>
                        <a:pt x="2602722" y="892650"/>
                        <a:pt x="2671634" y="861462"/>
                        <a:pt x="2730021" y="815041"/>
                      </a:cubicBezTo>
                      <a:cubicBezTo>
                        <a:pt x="2781429" y="774214"/>
                        <a:pt x="2822699" y="722142"/>
                        <a:pt x="2853443" y="664308"/>
                      </a:cubicBezTo>
                      <a:cubicBezTo>
                        <a:pt x="2916040" y="546648"/>
                        <a:pt x="2937091" y="411260"/>
                        <a:pt x="2949112" y="280083"/>
                      </a:cubicBezTo>
                      <a:cubicBezTo>
                        <a:pt x="2952214" y="246126"/>
                        <a:pt x="2954651" y="212113"/>
                        <a:pt x="2956867" y="178100"/>
                      </a:cubicBezTo>
                      <a:cubicBezTo>
                        <a:pt x="2957033" y="175441"/>
                        <a:pt x="2952879" y="175441"/>
                        <a:pt x="2952712" y="178100"/>
                      </a:cubicBezTo>
                      <a:close/>
                    </a:path>
                  </a:pathLst>
                </a:custGeom>
                <a:solidFill>
                  <a:srgbClr val="FFFFFF">
                    <a:alpha val="17090"/>
                  </a:srgbClr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1" name="Google Shape;451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5" y="9213"/>
            <a:ext cx="9143998" cy="512506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2" name="Google Shape;452;p20"/>
          <p:cNvGrpSpPr/>
          <p:nvPr/>
        </p:nvGrpSpPr>
        <p:grpSpPr>
          <a:xfrm>
            <a:off x="-1602774" y="-2128516"/>
            <a:ext cx="12613797" cy="8770400"/>
            <a:chOff x="-1602774" y="-2128516"/>
            <a:chExt cx="12613797" cy="8770400"/>
          </a:xfrm>
        </p:grpSpPr>
        <p:pic>
          <p:nvPicPr>
            <p:cNvPr id="453" name="Google Shape;453;p20"/>
            <p:cNvPicPr preferRelativeResize="0"/>
            <p:nvPr/>
          </p:nvPicPr>
          <p:blipFill rotWithShape="1">
            <a:blip r:embed="rId3">
              <a:alphaModFix amt="35000"/>
            </a:blip>
            <a:srcRect b="15233" l="0" r="35732" t="21531"/>
            <a:stretch/>
          </p:blipFill>
          <p:spPr>
            <a:xfrm flipH="1" rot="10800000">
              <a:off x="1219151" y="-1501282"/>
              <a:ext cx="8422149" cy="56988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4" name="Google Shape;454;p2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1431662" y="2664789"/>
              <a:ext cx="4668227" cy="30543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5" name="Google Shape;455;p2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641825" y="1463942"/>
              <a:ext cx="6124636" cy="48387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6" name="Google Shape;456;p2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 rot="10800000">
              <a:off x="-1293675" y="-1378807"/>
              <a:ext cx="5348623" cy="34996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7" name="Google Shape;457;p2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 rot="10800000">
              <a:off x="-1066500" y="-1397807"/>
              <a:ext cx="4416773" cy="28899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8" name="Google Shape;458;p2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772525" y="1684817"/>
              <a:ext cx="6124636" cy="483870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59" name="Google Shape;459;p20"/>
            <p:cNvSpPr/>
            <p:nvPr/>
          </p:nvSpPr>
          <p:spPr>
            <a:xfrm rot="10299902">
              <a:off x="6184488" y="2868559"/>
              <a:ext cx="4385530" cy="3243516"/>
            </a:xfrm>
            <a:custGeom>
              <a:rect b="b" l="l" r="r" t="t"/>
              <a:pathLst>
                <a:path extrusionOk="0" h="2186887" w="2956871">
                  <a:moveTo>
                    <a:pt x="2952768" y="178044"/>
                  </a:moveTo>
                  <a:cubicBezTo>
                    <a:pt x="2944569" y="304180"/>
                    <a:pt x="2933823" y="432256"/>
                    <a:pt x="2895101" y="553351"/>
                  </a:cubicBezTo>
                  <a:cubicBezTo>
                    <a:pt x="2854994" y="678822"/>
                    <a:pt x="2780985" y="787454"/>
                    <a:pt x="2665042" y="853762"/>
                  </a:cubicBezTo>
                  <a:cubicBezTo>
                    <a:pt x="2600839" y="890490"/>
                    <a:pt x="2529766" y="915418"/>
                    <a:pt x="2458194" y="933366"/>
                  </a:cubicBezTo>
                  <a:cubicBezTo>
                    <a:pt x="2382800" y="952256"/>
                    <a:pt x="2305136" y="962227"/>
                    <a:pt x="2227360" y="961563"/>
                  </a:cubicBezTo>
                  <a:cubicBezTo>
                    <a:pt x="2149473" y="960898"/>
                    <a:pt x="2073194" y="948267"/>
                    <a:pt x="1998464" y="926774"/>
                  </a:cubicBezTo>
                  <a:cubicBezTo>
                    <a:pt x="1925785" y="905890"/>
                    <a:pt x="1854768" y="879134"/>
                    <a:pt x="1781202" y="861241"/>
                  </a:cubicBezTo>
                  <a:cubicBezTo>
                    <a:pt x="1708523" y="843570"/>
                    <a:pt x="1634126" y="836867"/>
                    <a:pt x="1559619" y="845120"/>
                  </a:cubicBezTo>
                  <a:cubicBezTo>
                    <a:pt x="1490540" y="852710"/>
                    <a:pt x="1419301" y="870880"/>
                    <a:pt x="1358643" y="905613"/>
                  </a:cubicBezTo>
                  <a:cubicBezTo>
                    <a:pt x="1304743" y="936468"/>
                    <a:pt x="1265079" y="983222"/>
                    <a:pt x="1247796" y="1043216"/>
                  </a:cubicBezTo>
                  <a:cubicBezTo>
                    <a:pt x="1230623" y="1102711"/>
                    <a:pt x="1233448" y="1165973"/>
                    <a:pt x="1234889" y="1227185"/>
                  </a:cubicBezTo>
                  <a:cubicBezTo>
                    <a:pt x="1236384" y="1291666"/>
                    <a:pt x="1238323" y="1358806"/>
                    <a:pt x="1217107" y="1420628"/>
                  </a:cubicBezTo>
                  <a:cubicBezTo>
                    <a:pt x="1197053" y="1479125"/>
                    <a:pt x="1157335" y="1529868"/>
                    <a:pt x="1107589" y="1566208"/>
                  </a:cubicBezTo>
                  <a:cubicBezTo>
                    <a:pt x="1058841" y="1601827"/>
                    <a:pt x="999900" y="1624263"/>
                    <a:pt x="939352" y="1626921"/>
                  </a:cubicBezTo>
                  <a:cubicBezTo>
                    <a:pt x="872323" y="1629858"/>
                    <a:pt x="807953" y="1605539"/>
                    <a:pt x="743306" y="1591579"/>
                  </a:cubicBezTo>
                  <a:cubicBezTo>
                    <a:pt x="686470" y="1579281"/>
                    <a:pt x="623707" y="1573852"/>
                    <a:pt x="573851" y="1609638"/>
                  </a:cubicBezTo>
                  <a:cubicBezTo>
                    <a:pt x="529922" y="1641158"/>
                    <a:pt x="512251" y="1693285"/>
                    <a:pt x="504661" y="1744748"/>
                  </a:cubicBezTo>
                  <a:cubicBezTo>
                    <a:pt x="496075" y="1802803"/>
                    <a:pt x="499011" y="1862243"/>
                    <a:pt x="487987" y="1919965"/>
                  </a:cubicBezTo>
                  <a:cubicBezTo>
                    <a:pt x="476465" y="1980457"/>
                    <a:pt x="450927" y="2039233"/>
                    <a:pt x="411707" y="2087039"/>
                  </a:cubicBezTo>
                  <a:cubicBezTo>
                    <a:pt x="374204" y="2132741"/>
                    <a:pt x="323185" y="2167806"/>
                    <a:pt x="264354" y="2178553"/>
                  </a:cubicBezTo>
                  <a:cubicBezTo>
                    <a:pt x="189238" y="2192291"/>
                    <a:pt x="113955" y="2168415"/>
                    <a:pt x="38561" y="2172626"/>
                  </a:cubicBezTo>
                  <a:cubicBezTo>
                    <a:pt x="33575" y="2172903"/>
                    <a:pt x="3551" y="2176558"/>
                    <a:pt x="4326" y="2178221"/>
                  </a:cubicBezTo>
                  <a:cubicBezTo>
                    <a:pt x="3828" y="2177112"/>
                    <a:pt x="4714" y="2174066"/>
                    <a:pt x="4770" y="2172903"/>
                  </a:cubicBezTo>
                  <a:lnTo>
                    <a:pt x="6819" y="2149304"/>
                  </a:lnTo>
                  <a:cubicBezTo>
                    <a:pt x="13910" y="2068315"/>
                    <a:pt x="20945" y="1987271"/>
                    <a:pt x="28036" y="1906283"/>
                  </a:cubicBezTo>
                  <a:cubicBezTo>
                    <a:pt x="39946" y="1770064"/>
                    <a:pt x="51801" y="1633846"/>
                    <a:pt x="63711" y="1497628"/>
                  </a:cubicBezTo>
                  <a:cubicBezTo>
                    <a:pt x="77837" y="1335540"/>
                    <a:pt x="92018" y="1173451"/>
                    <a:pt x="106144" y="1011419"/>
                  </a:cubicBezTo>
                  <a:cubicBezTo>
                    <a:pt x="120270" y="849386"/>
                    <a:pt x="133565" y="696992"/>
                    <a:pt x="147303" y="539779"/>
                  </a:cubicBezTo>
                  <a:cubicBezTo>
                    <a:pt x="157939" y="417797"/>
                    <a:pt x="168575" y="295871"/>
                    <a:pt x="179266" y="173890"/>
                  </a:cubicBezTo>
                  <a:lnTo>
                    <a:pt x="189293" y="58832"/>
                  </a:lnTo>
                  <a:lnTo>
                    <a:pt x="192340" y="23601"/>
                  </a:lnTo>
                  <a:cubicBezTo>
                    <a:pt x="192838" y="18006"/>
                    <a:pt x="194833" y="10472"/>
                    <a:pt x="194002" y="4877"/>
                  </a:cubicBezTo>
                  <a:cubicBezTo>
                    <a:pt x="193337" y="778"/>
                    <a:pt x="191841" y="3880"/>
                    <a:pt x="193836" y="4323"/>
                  </a:cubicBezTo>
                  <a:cubicBezTo>
                    <a:pt x="198212" y="5265"/>
                    <a:pt x="203308" y="4932"/>
                    <a:pt x="207795" y="5209"/>
                  </a:cubicBezTo>
                  <a:cubicBezTo>
                    <a:pt x="230286" y="6650"/>
                    <a:pt x="252777" y="8090"/>
                    <a:pt x="275267" y="9530"/>
                  </a:cubicBezTo>
                  <a:cubicBezTo>
                    <a:pt x="365396" y="15291"/>
                    <a:pt x="455470" y="20997"/>
                    <a:pt x="545599" y="26758"/>
                  </a:cubicBezTo>
                  <a:cubicBezTo>
                    <a:pt x="678826" y="35234"/>
                    <a:pt x="812108" y="43765"/>
                    <a:pt x="945335" y="52240"/>
                  </a:cubicBezTo>
                  <a:cubicBezTo>
                    <a:pt x="1104265" y="62378"/>
                    <a:pt x="1263141" y="72515"/>
                    <a:pt x="1422071" y="82597"/>
                  </a:cubicBezTo>
                  <a:cubicBezTo>
                    <a:pt x="1585877" y="93012"/>
                    <a:pt x="1749682" y="103481"/>
                    <a:pt x="1913432" y="113896"/>
                  </a:cubicBezTo>
                  <a:cubicBezTo>
                    <a:pt x="2064995" y="123535"/>
                    <a:pt x="2216558" y="133229"/>
                    <a:pt x="2368121" y="142868"/>
                  </a:cubicBezTo>
                  <a:cubicBezTo>
                    <a:pt x="2486778" y="150402"/>
                    <a:pt x="2605436" y="157991"/>
                    <a:pt x="2724039" y="165525"/>
                  </a:cubicBezTo>
                  <a:cubicBezTo>
                    <a:pt x="2792120" y="169845"/>
                    <a:pt x="2860201" y="174222"/>
                    <a:pt x="2928283" y="178543"/>
                  </a:cubicBezTo>
                  <a:cubicBezTo>
                    <a:pt x="2937091" y="179097"/>
                    <a:pt x="2945899" y="179651"/>
                    <a:pt x="2954707" y="180205"/>
                  </a:cubicBezTo>
                  <a:cubicBezTo>
                    <a:pt x="2957366" y="180371"/>
                    <a:pt x="2957366" y="176216"/>
                    <a:pt x="2954707" y="176050"/>
                  </a:cubicBezTo>
                  <a:cubicBezTo>
                    <a:pt x="2930056" y="174499"/>
                    <a:pt x="2905349" y="172893"/>
                    <a:pt x="2880698" y="171341"/>
                  </a:cubicBezTo>
                  <a:cubicBezTo>
                    <a:pt x="2813558" y="167076"/>
                    <a:pt x="2746474" y="162810"/>
                    <a:pt x="2679334" y="158489"/>
                  </a:cubicBezTo>
                  <a:cubicBezTo>
                    <a:pt x="2580508" y="152175"/>
                    <a:pt x="2481627" y="145915"/>
                    <a:pt x="2382800" y="139600"/>
                  </a:cubicBezTo>
                  <a:cubicBezTo>
                    <a:pt x="2261761" y="131899"/>
                    <a:pt x="2140776" y="124199"/>
                    <a:pt x="2019736" y="116444"/>
                  </a:cubicBezTo>
                  <a:cubicBezTo>
                    <a:pt x="1887174" y="108024"/>
                    <a:pt x="1754557" y="99549"/>
                    <a:pt x="1621995" y="91128"/>
                  </a:cubicBezTo>
                  <a:cubicBezTo>
                    <a:pt x="1488657" y="82653"/>
                    <a:pt x="1355319" y="74122"/>
                    <a:pt x="1221982" y="65646"/>
                  </a:cubicBezTo>
                  <a:cubicBezTo>
                    <a:pt x="1097175" y="57669"/>
                    <a:pt x="972423" y="49747"/>
                    <a:pt x="847617" y="41770"/>
                  </a:cubicBezTo>
                  <a:cubicBezTo>
                    <a:pt x="742199" y="35068"/>
                    <a:pt x="636725" y="28309"/>
                    <a:pt x="531307" y="21607"/>
                  </a:cubicBezTo>
                  <a:cubicBezTo>
                    <a:pt x="455747" y="16787"/>
                    <a:pt x="380187" y="11967"/>
                    <a:pt x="304627" y="7148"/>
                  </a:cubicBezTo>
                  <a:cubicBezTo>
                    <a:pt x="268841" y="4877"/>
                    <a:pt x="232613" y="611"/>
                    <a:pt x="196772" y="279"/>
                  </a:cubicBezTo>
                  <a:cubicBezTo>
                    <a:pt x="195220" y="279"/>
                    <a:pt x="193669" y="58"/>
                    <a:pt x="192174" y="2"/>
                  </a:cubicBezTo>
                  <a:cubicBezTo>
                    <a:pt x="191010" y="-53"/>
                    <a:pt x="190179" y="999"/>
                    <a:pt x="190069" y="2107"/>
                  </a:cubicBezTo>
                  <a:cubicBezTo>
                    <a:pt x="188351" y="21496"/>
                    <a:pt x="186689" y="40940"/>
                    <a:pt x="184972" y="60328"/>
                  </a:cubicBezTo>
                  <a:cubicBezTo>
                    <a:pt x="180374" y="113176"/>
                    <a:pt x="175776" y="165968"/>
                    <a:pt x="171123" y="218816"/>
                  </a:cubicBezTo>
                  <a:cubicBezTo>
                    <a:pt x="164310" y="296923"/>
                    <a:pt x="157496" y="375087"/>
                    <a:pt x="150682" y="453195"/>
                  </a:cubicBezTo>
                  <a:cubicBezTo>
                    <a:pt x="142373" y="548531"/>
                    <a:pt x="134063" y="643867"/>
                    <a:pt x="125699" y="739204"/>
                  </a:cubicBezTo>
                  <a:cubicBezTo>
                    <a:pt x="116614" y="843126"/>
                    <a:pt x="107529" y="947049"/>
                    <a:pt x="98499" y="1050971"/>
                  </a:cubicBezTo>
                  <a:cubicBezTo>
                    <a:pt x="89304" y="1156390"/>
                    <a:pt x="80108" y="1261752"/>
                    <a:pt x="70912" y="1367170"/>
                  </a:cubicBezTo>
                  <a:cubicBezTo>
                    <a:pt x="62326" y="1465443"/>
                    <a:pt x="53740" y="1563770"/>
                    <a:pt x="45153" y="1662042"/>
                  </a:cubicBezTo>
                  <a:cubicBezTo>
                    <a:pt x="37896" y="1745136"/>
                    <a:pt x="30639" y="1828230"/>
                    <a:pt x="23383" y="1911268"/>
                  </a:cubicBezTo>
                  <a:cubicBezTo>
                    <a:pt x="18175" y="1971040"/>
                    <a:pt x="12968" y="2030812"/>
                    <a:pt x="7761" y="2090529"/>
                  </a:cubicBezTo>
                  <a:lnTo>
                    <a:pt x="2886" y="2146146"/>
                  </a:lnTo>
                  <a:cubicBezTo>
                    <a:pt x="2055" y="2155619"/>
                    <a:pt x="-161" y="2166033"/>
                    <a:pt x="338" y="2175506"/>
                  </a:cubicBezTo>
                  <a:cubicBezTo>
                    <a:pt x="393" y="2176669"/>
                    <a:pt x="116" y="2177999"/>
                    <a:pt x="6" y="2179162"/>
                  </a:cubicBezTo>
                  <a:cubicBezTo>
                    <a:pt x="-105" y="2180602"/>
                    <a:pt x="1446" y="2181378"/>
                    <a:pt x="2609" y="2181157"/>
                  </a:cubicBezTo>
                  <a:cubicBezTo>
                    <a:pt x="85592" y="2165368"/>
                    <a:pt x="168630" y="2195171"/>
                    <a:pt x="251835" y="2184536"/>
                  </a:cubicBezTo>
                  <a:cubicBezTo>
                    <a:pt x="312493" y="2176780"/>
                    <a:pt x="366283" y="2144650"/>
                    <a:pt x="406555" y="2099282"/>
                  </a:cubicBezTo>
                  <a:cubicBezTo>
                    <a:pt x="447548" y="2053082"/>
                    <a:pt x="475080" y="1995359"/>
                    <a:pt x="488874" y="1935366"/>
                  </a:cubicBezTo>
                  <a:cubicBezTo>
                    <a:pt x="503332" y="1872491"/>
                    <a:pt x="499122" y="1807290"/>
                    <a:pt x="508871" y="1743696"/>
                  </a:cubicBezTo>
                  <a:cubicBezTo>
                    <a:pt x="518621" y="1680101"/>
                    <a:pt x="549089" y="1612297"/>
                    <a:pt x="618832" y="1592299"/>
                  </a:cubicBezTo>
                  <a:cubicBezTo>
                    <a:pt x="690182" y="1571803"/>
                    <a:pt x="767237" y="1602547"/>
                    <a:pt x="836427" y="1618667"/>
                  </a:cubicBezTo>
                  <a:cubicBezTo>
                    <a:pt x="900021" y="1633458"/>
                    <a:pt x="962341" y="1636173"/>
                    <a:pt x="1024772" y="1614346"/>
                  </a:cubicBezTo>
                  <a:cubicBezTo>
                    <a:pt x="1082606" y="1594127"/>
                    <a:pt x="1134678" y="1557289"/>
                    <a:pt x="1172790" y="1509261"/>
                  </a:cubicBezTo>
                  <a:cubicBezTo>
                    <a:pt x="1212177" y="1459626"/>
                    <a:pt x="1231897" y="1401239"/>
                    <a:pt x="1237382" y="1338586"/>
                  </a:cubicBezTo>
                  <a:cubicBezTo>
                    <a:pt x="1243586" y="1267846"/>
                    <a:pt x="1235110" y="1196884"/>
                    <a:pt x="1239044" y="1126088"/>
                  </a:cubicBezTo>
                  <a:cubicBezTo>
                    <a:pt x="1243253" y="1050861"/>
                    <a:pt x="1266021" y="979455"/>
                    <a:pt x="1327344" y="931538"/>
                  </a:cubicBezTo>
                  <a:cubicBezTo>
                    <a:pt x="1391936" y="881072"/>
                    <a:pt x="1479461" y="858138"/>
                    <a:pt x="1559619" y="849331"/>
                  </a:cubicBezTo>
                  <a:cubicBezTo>
                    <a:pt x="1644873" y="839913"/>
                    <a:pt x="1729019" y="850715"/>
                    <a:pt x="1811393" y="873483"/>
                  </a:cubicBezTo>
                  <a:cubicBezTo>
                    <a:pt x="1891274" y="895530"/>
                    <a:pt x="1968828" y="925666"/>
                    <a:pt x="2049595" y="944611"/>
                  </a:cubicBezTo>
                  <a:cubicBezTo>
                    <a:pt x="2209190" y="982114"/>
                    <a:pt x="2377593" y="967767"/>
                    <a:pt x="2532369" y="916138"/>
                  </a:cubicBezTo>
                  <a:cubicBezTo>
                    <a:pt x="2602722" y="892650"/>
                    <a:pt x="2671634" y="861462"/>
                    <a:pt x="2730021" y="815041"/>
                  </a:cubicBezTo>
                  <a:cubicBezTo>
                    <a:pt x="2781429" y="774214"/>
                    <a:pt x="2822699" y="722142"/>
                    <a:pt x="2853443" y="664308"/>
                  </a:cubicBezTo>
                  <a:cubicBezTo>
                    <a:pt x="2916040" y="546648"/>
                    <a:pt x="2937091" y="411260"/>
                    <a:pt x="2949112" y="280083"/>
                  </a:cubicBezTo>
                  <a:cubicBezTo>
                    <a:pt x="2952214" y="246126"/>
                    <a:pt x="2954651" y="212113"/>
                    <a:pt x="2956867" y="178100"/>
                  </a:cubicBezTo>
                  <a:cubicBezTo>
                    <a:pt x="2957033" y="175441"/>
                    <a:pt x="2952879" y="175441"/>
                    <a:pt x="2952712" y="17810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0" name="Google Shape;460;p20"/>
            <p:cNvSpPr/>
            <p:nvPr/>
          </p:nvSpPr>
          <p:spPr>
            <a:xfrm rot="10299902">
              <a:off x="6413563" y="3097634"/>
              <a:ext cx="4385530" cy="3243516"/>
            </a:xfrm>
            <a:custGeom>
              <a:rect b="b" l="l" r="r" t="t"/>
              <a:pathLst>
                <a:path extrusionOk="0" h="2186887" w="2956871">
                  <a:moveTo>
                    <a:pt x="2952768" y="178044"/>
                  </a:moveTo>
                  <a:cubicBezTo>
                    <a:pt x="2944569" y="304180"/>
                    <a:pt x="2933823" y="432256"/>
                    <a:pt x="2895101" y="553351"/>
                  </a:cubicBezTo>
                  <a:cubicBezTo>
                    <a:pt x="2854994" y="678822"/>
                    <a:pt x="2780985" y="787454"/>
                    <a:pt x="2665042" y="853762"/>
                  </a:cubicBezTo>
                  <a:cubicBezTo>
                    <a:pt x="2600839" y="890490"/>
                    <a:pt x="2529766" y="915418"/>
                    <a:pt x="2458194" y="933366"/>
                  </a:cubicBezTo>
                  <a:cubicBezTo>
                    <a:pt x="2382800" y="952256"/>
                    <a:pt x="2305136" y="962227"/>
                    <a:pt x="2227360" y="961563"/>
                  </a:cubicBezTo>
                  <a:cubicBezTo>
                    <a:pt x="2149473" y="960898"/>
                    <a:pt x="2073194" y="948267"/>
                    <a:pt x="1998464" y="926774"/>
                  </a:cubicBezTo>
                  <a:cubicBezTo>
                    <a:pt x="1925785" y="905890"/>
                    <a:pt x="1854768" y="879134"/>
                    <a:pt x="1781202" y="861241"/>
                  </a:cubicBezTo>
                  <a:cubicBezTo>
                    <a:pt x="1708523" y="843570"/>
                    <a:pt x="1634126" y="836867"/>
                    <a:pt x="1559619" y="845120"/>
                  </a:cubicBezTo>
                  <a:cubicBezTo>
                    <a:pt x="1490540" y="852710"/>
                    <a:pt x="1419301" y="870880"/>
                    <a:pt x="1358643" y="905613"/>
                  </a:cubicBezTo>
                  <a:cubicBezTo>
                    <a:pt x="1304743" y="936468"/>
                    <a:pt x="1265079" y="983222"/>
                    <a:pt x="1247796" y="1043216"/>
                  </a:cubicBezTo>
                  <a:cubicBezTo>
                    <a:pt x="1230623" y="1102711"/>
                    <a:pt x="1233448" y="1165973"/>
                    <a:pt x="1234889" y="1227185"/>
                  </a:cubicBezTo>
                  <a:cubicBezTo>
                    <a:pt x="1236384" y="1291666"/>
                    <a:pt x="1238323" y="1358806"/>
                    <a:pt x="1217107" y="1420628"/>
                  </a:cubicBezTo>
                  <a:cubicBezTo>
                    <a:pt x="1197053" y="1479125"/>
                    <a:pt x="1157335" y="1529868"/>
                    <a:pt x="1107589" y="1566208"/>
                  </a:cubicBezTo>
                  <a:cubicBezTo>
                    <a:pt x="1058841" y="1601827"/>
                    <a:pt x="999900" y="1624263"/>
                    <a:pt x="939352" y="1626921"/>
                  </a:cubicBezTo>
                  <a:cubicBezTo>
                    <a:pt x="872323" y="1629858"/>
                    <a:pt x="807953" y="1605539"/>
                    <a:pt x="743306" y="1591579"/>
                  </a:cubicBezTo>
                  <a:cubicBezTo>
                    <a:pt x="686470" y="1579281"/>
                    <a:pt x="623707" y="1573852"/>
                    <a:pt x="573851" y="1609638"/>
                  </a:cubicBezTo>
                  <a:cubicBezTo>
                    <a:pt x="529922" y="1641158"/>
                    <a:pt x="512251" y="1693285"/>
                    <a:pt x="504661" y="1744748"/>
                  </a:cubicBezTo>
                  <a:cubicBezTo>
                    <a:pt x="496075" y="1802803"/>
                    <a:pt x="499011" y="1862243"/>
                    <a:pt x="487987" y="1919965"/>
                  </a:cubicBezTo>
                  <a:cubicBezTo>
                    <a:pt x="476465" y="1980457"/>
                    <a:pt x="450927" y="2039233"/>
                    <a:pt x="411707" y="2087039"/>
                  </a:cubicBezTo>
                  <a:cubicBezTo>
                    <a:pt x="374204" y="2132741"/>
                    <a:pt x="323185" y="2167806"/>
                    <a:pt x="264354" y="2178553"/>
                  </a:cubicBezTo>
                  <a:cubicBezTo>
                    <a:pt x="189238" y="2192291"/>
                    <a:pt x="113955" y="2168415"/>
                    <a:pt x="38561" y="2172626"/>
                  </a:cubicBezTo>
                  <a:cubicBezTo>
                    <a:pt x="33575" y="2172903"/>
                    <a:pt x="3551" y="2176558"/>
                    <a:pt x="4326" y="2178221"/>
                  </a:cubicBezTo>
                  <a:cubicBezTo>
                    <a:pt x="3828" y="2177112"/>
                    <a:pt x="4714" y="2174066"/>
                    <a:pt x="4770" y="2172903"/>
                  </a:cubicBezTo>
                  <a:lnTo>
                    <a:pt x="6819" y="2149304"/>
                  </a:lnTo>
                  <a:cubicBezTo>
                    <a:pt x="13910" y="2068315"/>
                    <a:pt x="20945" y="1987271"/>
                    <a:pt x="28036" y="1906283"/>
                  </a:cubicBezTo>
                  <a:cubicBezTo>
                    <a:pt x="39946" y="1770064"/>
                    <a:pt x="51801" y="1633846"/>
                    <a:pt x="63711" y="1497628"/>
                  </a:cubicBezTo>
                  <a:cubicBezTo>
                    <a:pt x="77837" y="1335540"/>
                    <a:pt x="92018" y="1173451"/>
                    <a:pt x="106144" y="1011419"/>
                  </a:cubicBezTo>
                  <a:cubicBezTo>
                    <a:pt x="120270" y="849386"/>
                    <a:pt x="133565" y="696992"/>
                    <a:pt x="147303" y="539779"/>
                  </a:cubicBezTo>
                  <a:cubicBezTo>
                    <a:pt x="157939" y="417797"/>
                    <a:pt x="168575" y="295871"/>
                    <a:pt x="179266" y="173890"/>
                  </a:cubicBezTo>
                  <a:lnTo>
                    <a:pt x="189293" y="58832"/>
                  </a:lnTo>
                  <a:lnTo>
                    <a:pt x="192340" y="23601"/>
                  </a:lnTo>
                  <a:cubicBezTo>
                    <a:pt x="192838" y="18006"/>
                    <a:pt x="194833" y="10472"/>
                    <a:pt x="194002" y="4877"/>
                  </a:cubicBezTo>
                  <a:cubicBezTo>
                    <a:pt x="193337" y="778"/>
                    <a:pt x="191841" y="3880"/>
                    <a:pt x="193836" y="4323"/>
                  </a:cubicBezTo>
                  <a:cubicBezTo>
                    <a:pt x="198212" y="5265"/>
                    <a:pt x="203308" y="4932"/>
                    <a:pt x="207795" y="5209"/>
                  </a:cubicBezTo>
                  <a:cubicBezTo>
                    <a:pt x="230286" y="6650"/>
                    <a:pt x="252777" y="8090"/>
                    <a:pt x="275267" y="9530"/>
                  </a:cubicBezTo>
                  <a:cubicBezTo>
                    <a:pt x="365396" y="15291"/>
                    <a:pt x="455470" y="20997"/>
                    <a:pt x="545599" y="26758"/>
                  </a:cubicBezTo>
                  <a:cubicBezTo>
                    <a:pt x="678826" y="35234"/>
                    <a:pt x="812108" y="43765"/>
                    <a:pt x="945335" y="52240"/>
                  </a:cubicBezTo>
                  <a:cubicBezTo>
                    <a:pt x="1104265" y="62378"/>
                    <a:pt x="1263141" y="72515"/>
                    <a:pt x="1422071" y="82597"/>
                  </a:cubicBezTo>
                  <a:cubicBezTo>
                    <a:pt x="1585877" y="93012"/>
                    <a:pt x="1749682" y="103481"/>
                    <a:pt x="1913432" y="113896"/>
                  </a:cubicBezTo>
                  <a:cubicBezTo>
                    <a:pt x="2064995" y="123535"/>
                    <a:pt x="2216558" y="133229"/>
                    <a:pt x="2368121" y="142868"/>
                  </a:cubicBezTo>
                  <a:cubicBezTo>
                    <a:pt x="2486778" y="150402"/>
                    <a:pt x="2605436" y="157991"/>
                    <a:pt x="2724039" y="165525"/>
                  </a:cubicBezTo>
                  <a:cubicBezTo>
                    <a:pt x="2792120" y="169845"/>
                    <a:pt x="2860201" y="174222"/>
                    <a:pt x="2928283" y="178543"/>
                  </a:cubicBezTo>
                  <a:cubicBezTo>
                    <a:pt x="2937091" y="179097"/>
                    <a:pt x="2945899" y="179651"/>
                    <a:pt x="2954707" y="180205"/>
                  </a:cubicBezTo>
                  <a:cubicBezTo>
                    <a:pt x="2957366" y="180371"/>
                    <a:pt x="2957366" y="176216"/>
                    <a:pt x="2954707" y="176050"/>
                  </a:cubicBezTo>
                  <a:cubicBezTo>
                    <a:pt x="2930056" y="174499"/>
                    <a:pt x="2905349" y="172893"/>
                    <a:pt x="2880698" y="171341"/>
                  </a:cubicBezTo>
                  <a:cubicBezTo>
                    <a:pt x="2813558" y="167076"/>
                    <a:pt x="2746474" y="162810"/>
                    <a:pt x="2679334" y="158489"/>
                  </a:cubicBezTo>
                  <a:cubicBezTo>
                    <a:pt x="2580508" y="152175"/>
                    <a:pt x="2481627" y="145915"/>
                    <a:pt x="2382800" y="139600"/>
                  </a:cubicBezTo>
                  <a:cubicBezTo>
                    <a:pt x="2261761" y="131899"/>
                    <a:pt x="2140776" y="124199"/>
                    <a:pt x="2019736" y="116444"/>
                  </a:cubicBezTo>
                  <a:cubicBezTo>
                    <a:pt x="1887174" y="108024"/>
                    <a:pt x="1754557" y="99549"/>
                    <a:pt x="1621995" y="91128"/>
                  </a:cubicBezTo>
                  <a:cubicBezTo>
                    <a:pt x="1488657" y="82653"/>
                    <a:pt x="1355319" y="74122"/>
                    <a:pt x="1221982" y="65646"/>
                  </a:cubicBezTo>
                  <a:cubicBezTo>
                    <a:pt x="1097175" y="57669"/>
                    <a:pt x="972423" y="49747"/>
                    <a:pt x="847617" y="41770"/>
                  </a:cubicBezTo>
                  <a:cubicBezTo>
                    <a:pt x="742199" y="35068"/>
                    <a:pt x="636725" y="28309"/>
                    <a:pt x="531307" y="21607"/>
                  </a:cubicBezTo>
                  <a:cubicBezTo>
                    <a:pt x="455747" y="16787"/>
                    <a:pt x="380187" y="11967"/>
                    <a:pt x="304627" y="7148"/>
                  </a:cubicBezTo>
                  <a:cubicBezTo>
                    <a:pt x="268841" y="4877"/>
                    <a:pt x="232613" y="611"/>
                    <a:pt x="196772" y="279"/>
                  </a:cubicBezTo>
                  <a:cubicBezTo>
                    <a:pt x="195220" y="279"/>
                    <a:pt x="193669" y="58"/>
                    <a:pt x="192174" y="2"/>
                  </a:cubicBezTo>
                  <a:cubicBezTo>
                    <a:pt x="191010" y="-53"/>
                    <a:pt x="190179" y="999"/>
                    <a:pt x="190069" y="2107"/>
                  </a:cubicBezTo>
                  <a:cubicBezTo>
                    <a:pt x="188351" y="21496"/>
                    <a:pt x="186689" y="40940"/>
                    <a:pt x="184972" y="60328"/>
                  </a:cubicBezTo>
                  <a:cubicBezTo>
                    <a:pt x="180374" y="113176"/>
                    <a:pt x="175776" y="165968"/>
                    <a:pt x="171123" y="218816"/>
                  </a:cubicBezTo>
                  <a:cubicBezTo>
                    <a:pt x="164310" y="296923"/>
                    <a:pt x="157496" y="375087"/>
                    <a:pt x="150682" y="453195"/>
                  </a:cubicBezTo>
                  <a:cubicBezTo>
                    <a:pt x="142373" y="548531"/>
                    <a:pt x="134063" y="643867"/>
                    <a:pt x="125699" y="739204"/>
                  </a:cubicBezTo>
                  <a:cubicBezTo>
                    <a:pt x="116614" y="843126"/>
                    <a:pt x="107529" y="947049"/>
                    <a:pt x="98499" y="1050971"/>
                  </a:cubicBezTo>
                  <a:cubicBezTo>
                    <a:pt x="89304" y="1156390"/>
                    <a:pt x="80108" y="1261752"/>
                    <a:pt x="70912" y="1367170"/>
                  </a:cubicBezTo>
                  <a:cubicBezTo>
                    <a:pt x="62326" y="1465443"/>
                    <a:pt x="53740" y="1563770"/>
                    <a:pt x="45153" y="1662042"/>
                  </a:cubicBezTo>
                  <a:cubicBezTo>
                    <a:pt x="37896" y="1745136"/>
                    <a:pt x="30639" y="1828230"/>
                    <a:pt x="23383" y="1911268"/>
                  </a:cubicBezTo>
                  <a:cubicBezTo>
                    <a:pt x="18175" y="1971040"/>
                    <a:pt x="12968" y="2030812"/>
                    <a:pt x="7761" y="2090529"/>
                  </a:cubicBezTo>
                  <a:lnTo>
                    <a:pt x="2886" y="2146146"/>
                  </a:lnTo>
                  <a:cubicBezTo>
                    <a:pt x="2055" y="2155619"/>
                    <a:pt x="-161" y="2166033"/>
                    <a:pt x="338" y="2175506"/>
                  </a:cubicBezTo>
                  <a:cubicBezTo>
                    <a:pt x="393" y="2176669"/>
                    <a:pt x="116" y="2177999"/>
                    <a:pt x="6" y="2179162"/>
                  </a:cubicBezTo>
                  <a:cubicBezTo>
                    <a:pt x="-105" y="2180602"/>
                    <a:pt x="1446" y="2181378"/>
                    <a:pt x="2609" y="2181157"/>
                  </a:cubicBezTo>
                  <a:cubicBezTo>
                    <a:pt x="85592" y="2165368"/>
                    <a:pt x="168630" y="2195171"/>
                    <a:pt x="251835" y="2184536"/>
                  </a:cubicBezTo>
                  <a:cubicBezTo>
                    <a:pt x="312493" y="2176780"/>
                    <a:pt x="366283" y="2144650"/>
                    <a:pt x="406555" y="2099282"/>
                  </a:cubicBezTo>
                  <a:cubicBezTo>
                    <a:pt x="447548" y="2053082"/>
                    <a:pt x="475080" y="1995359"/>
                    <a:pt x="488874" y="1935366"/>
                  </a:cubicBezTo>
                  <a:cubicBezTo>
                    <a:pt x="503332" y="1872491"/>
                    <a:pt x="499122" y="1807290"/>
                    <a:pt x="508871" y="1743696"/>
                  </a:cubicBezTo>
                  <a:cubicBezTo>
                    <a:pt x="518621" y="1680101"/>
                    <a:pt x="549089" y="1612297"/>
                    <a:pt x="618832" y="1592299"/>
                  </a:cubicBezTo>
                  <a:cubicBezTo>
                    <a:pt x="690182" y="1571803"/>
                    <a:pt x="767237" y="1602547"/>
                    <a:pt x="836427" y="1618667"/>
                  </a:cubicBezTo>
                  <a:cubicBezTo>
                    <a:pt x="900021" y="1633458"/>
                    <a:pt x="962341" y="1636173"/>
                    <a:pt x="1024772" y="1614346"/>
                  </a:cubicBezTo>
                  <a:cubicBezTo>
                    <a:pt x="1082606" y="1594127"/>
                    <a:pt x="1134678" y="1557289"/>
                    <a:pt x="1172790" y="1509261"/>
                  </a:cubicBezTo>
                  <a:cubicBezTo>
                    <a:pt x="1212177" y="1459626"/>
                    <a:pt x="1231897" y="1401239"/>
                    <a:pt x="1237382" y="1338586"/>
                  </a:cubicBezTo>
                  <a:cubicBezTo>
                    <a:pt x="1243586" y="1267846"/>
                    <a:pt x="1235110" y="1196884"/>
                    <a:pt x="1239044" y="1126088"/>
                  </a:cubicBezTo>
                  <a:cubicBezTo>
                    <a:pt x="1243253" y="1050861"/>
                    <a:pt x="1266021" y="979455"/>
                    <a:pt x="1327344" y="931538"/>
                  </a:cubicBezTo>
                  <a:cubicBezTo>
                    <a:pt x="1391936" y="881072"/>
                    <a:pt x="1479461" y="858138"/>
                    <a:pt x="1559619" y="849331"/>
                  </a:cubicBezTo>
                  <a:cubicBezTo>
                    <a:pt x="1644873" y="839913"/>
                    <a:pt x="1729019" y="850715"/>
                    <a:pt x="1811393" y="873483"/>
                  </a:cubicBezTo>
                  <a:cubicBezTo>
                    <a:pt x="1891274" y="895530"/>
                    <a:pt x="1968828" y="925666"/>
                    <a:pt x="2049595" y="944611"/>
                  </a:cubicBezTo>
                  <a:cubicBezTo>
                    <a:pt x="2209190" y="982114"/>
                    <a:pt x="2377593" y="967767"/>
                    <a:pt x="2532369" y="916138"/>
                  </a:cubicBezTo>
                  <a:cubicBezTo>
                    <a:pt x="2602722" y="892650"/>
                    <a:pt x="2671634" y="861462"/>
                    <a:pt x="2730021" y="815041"/>
                  </a:cubicBezTo>
                  <a:cubicBezTo>
                    <a:pt x="2781429" y="774214"/>
                    <a:pt x="2822699" y="722142"/>
                    <a:pt x="2853443" y="664308"/>
                  </a:cubicBezTo>
                  <a:cubicBezTo>
                    <a:pt x="2916040" y="546648"/>
                    <a:pt x="2937091" y="411260"/>
                    <a:pt x="2949112" y="280083"/>
                  </a:cubicBezTo>
                  <a:cubicBezTo>
                    <a:pt x="2952214" y="246126"/>
                    <a:pt x="2954651" y="212113"/>
                    <a:pt x="2956867" y="178100"/>
                  </a:cubicBezTo>
                  <a:cubicBezTo>
                    <a:pt x="2957033" y="175441"/>
                    <a:pt x="2952879" y="175441"/>
                    <a:pt x="2952712" y="17810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1" name="Google Shape;461;p20"/>
            <p:cNvSpPr/>
            <p:nvPr/>
          </p:nvSpPr>
          <p:spPr>
            <a:xfrm>
              <a:off x="-1289324" y="-1453316"/>
              <a:ext cx="4383561" cy="3242060"/>
            </a:xfrm>
            <a:custGeom>
              <a:rect b="b" l="l" r="r" t="t"/>
              <a:pathLst>
                <a:path extrusionOk="0" h="2186887" w="2956871">
                  <a:moveTo>
                    <a:pt x="2952768" y="178044"/>
                  </a:moveTo>
                  <a:cubicBezTo>
                    <a:pt x="2944569" y="304180"/>
                    <a:pt x="2933823" y="432256"/>
                    <a:pt x="2895101" y="553351"/>
                  </a:cubicBezTo>
                  <a:cubicBezTo>
                    <a:pt x="2854994" y="678822"/>
                    <a:pt x="2780985" y="787454"/>
                    <a:pt x="2665042" y="853762"/>
                  </a:cubicBezTo>
                  <a:cubicBezTo>
                    <a:pt x="2600839" y="890490"/>
                    <a:pt x="2529766" y="915418"/>
                    <a:pt x="2458194" y="933366"/>
                  </a:cubicBezTo>
                  <a:cubicBezTo>
                    <a:pt x="2382800" y="952256"/>
                    <a:pt x="2305136" y="962227"/>
                    <a:pt x="2227360" y="961563"/>
                  </a:cubicBezTo>
                  <a:cubicBezTo>
                    <a:pt x="2149473" y="960898"/>
                    <a:pt x="2073194" y="948267"/>
                    <a:pt x="1998464" y="926774"/>
                  </a:cubicBezTo>
                  <a:cubicBezTo>
                    <a:pt x="1925785" y="905890"/>
                    <a:pt x="1854768" y="879134"/>
                    <a:pt x="1781202" y="861241"/>
                  </a:cubicBezTo>
                  <a:cubicBezTo>
                    <a:pt x="1708523" y="843570"/>
                    <a:pt x="1634126" y="836867"/>
                    <a:pt x="1559619" y="845120"/>
                  </a:cubicBezTo>
                  <a:cubicBezTo>
                    <a:pt x="1490540" y="852710"/>
                    <a:pt x="1419301" y="870880"/>
                    <a:pt x="1358643" y="905613"/>
                  </a:cubicBezTo>
                  <a:cubicBezTo>
                    <a:pt x="1304743" y="936468"/>
                    <a:pt x="1265079" y="983222"/>
                    <a:pt x="1247796" y="1043216"/>
                  </a:cubicBezTo>
                  <a:cubicBezTo>
                    <a:pt x="1230623" y="1102711"/>
                    <a:pt x="1233448" y="1165973"/>
                    <a:pt x="1234889" y="1227185"/>
                  </a:cubicBezTo>
                  <a:cubicBezTo>
                    <a:pt x="1236384" y="1291666"/>
                    <a:pt x="1238323" y="1358806"/>
                    <a:pt x="1217107" y="1420628"/>
                  </a:cubicBezTo>
                  <a:cubicBezTo>
                    <a:pt x="1197053" y="1479125"/>
                    <a:pt x="1157335" y="1529868"/>
                    <a:pt x="1107589" y="1566208"/>
                  </a:cubicBezTo>
                  <a:cubicBezTo>
                    <a:pt x="1058841" y="1601827"/>
                    <a:pt x="999900" y="1624263"/>
                    <a:pt x="939352" y="1626921"/>
                  </a:cubicBezTo>
                  <a:cubicBezTo>
                    <a:pt x="872323" y="1629858"/>
                    <a:pt x="807953" y="1605539"/>
                    <a:pt x="743306" y="1591579"/>
                  </a:cubicBezTo>
                  <a:cubicBezTo>
                    <a:pt x="686470" y="1579281"/>
                    <a:pt x="623707" y="1573852"/>
                    <a:pt x="573851" y="1609638"/>
                  </a:cubicBezTo>
                  <a:cubicBezTo>
                    <a:pt x="529922" y="1641158"/>
                    <a:pt x="512251" y="1693285"/>
                    <a:pt x="504661" y="1744748"/>
                  </a:cubicBezTo>
                  <a:cubicBezTo>
                    <a:pt x="496075" y="1802803"/>
                    <a:pt x="499011" y="1862243"/>
                    <a:pt x="487987" y="1919965"/>
                  </a:cubicBezTo>
                  <a:cubicBezTo>
                    <a:pt x="476465" y="1980457"/>
                    <a:pt x="450927" y="2039233"/>
                    <a:pt x="411707" y="2087039"/>
                  </a:cubicBezTo>
                  <a:cubicBezTo>
                    <a:pt x="374204" y="2132741"/>
                    <a:pt x="323185" y="2167806"/>
                    <a:pt x="264354" y="2178553"/>
                  </a:cubicBezTo>
                  <a:cubicBezTo>
                    <a:pt x="189238" y="2192291"/>
                    <a:pt x="113955" y="2168415"/>
                    <a:pt x="38561" y="2172626"/>
                  </a:cubicBezTo>
                  <a:cubicBezTo>
                    <a:pt x="33575" y="2172903"/>
                    <a:pt x="3551" y="2176558"/>
                    <a:pt x="4326" y="2178221"/>
                  </a:cubicBezTo>
                  <a:cubicBezTo>
                    <a:pt x="3828" y="2177112"/>
                    <a:pt x="4714" y="2174066"/>
                    <a:pt x="4770" y="2172903"/>
                  </a:cubicBezTo>
                  <a:lnTo>
                    <a:pt x="6819" y="2149304"/>
                  </a:lnTo>
                  <a:cubicBezTo>
                    <a:pt x="13910" y="2068315"/>
                    <a:pt x="20945" y="1987271"/>
                    <a:pt x="28036" y="1906283"/>
                  </a:cubicBezTo>
                  <a:cubicBezTo>
                    <a:pt x="39946" y="1770064"/>
                    <a:pt x="51801" y="1633846"/>
                    <a:pt x="63711" y="1497628"/>
                  </a:cubicBezTo>
                  <a:cubicBezTo>
                    <a:pt x="77837" y="1335540"/>
                    <a:pt x="92018" y="1173451"/>
                    <a:pt x="106144" y="1011419"/>
                  </a:cubicBezTo>
                  <a:cubicBezTo>
                    <a:pt x="120270" y="849386"/>
                    <a:pt x="133565" y="696992"/>
                    <a:pt x="147303" y="539779"/>
                  </a:cubicBezTo>
                  <a:cubicBezTo>
                    <a:pt x="157939" y="417797"/>
                    <a:pt x="168575" y="295871"/>
                    <a:pt x="179266" y="173890"/>
                  </a:cubicBezTo>
                  <a:lnTo>
                    <a:pt x="189293" y="58832"/>
                  </a:lnTo>
                  <a:lnTo>
                    <a:pt x="192340" y="23601"/>
                  </a:lnTo>
                  <a:cubicBezTo>
                    <a:pt x="192838" y="18006"/>
                    <a:pt x="194833" y="10472"/>
                    <a:pt x="194002" y="4877"/>
                  </a:cubicBezTo>
                  <a:cubicBezTo>
                    <a:pt x="193337" y="778"/>
                    <a:pt x="191841" y="3880"/>
                    <a:pt x="193836" y="4323"/>
                  </a:cubicBezTo>
                  <a:cubicBezTo>
                    <a:pt x="198212" y="5265"/>
                    <a:pt x="203308" y="4932"/>
                    <a:pt x="207795" y="5209"/>
                  </a:cubicBezTo>
                  <a:cubicBezTo>
                    <a:pt x="230286" y="6650"/>
                    <a:pt x="252777" y="8090"/>
                    <a:pt x="275267" y="9530"/>
                  </a:cubicBezTo>
                  <a:cubicBezTo>
                    <a:pt x="365396" y="15291"/>
                    <a:pt x="455470" y="20997"/>
                    <a:pt x="545599" y="26758"/>
                  </a:cubicBezTo>
                  <a:cubicBezTo>
                    <a:pt x="678826" y="35234"/>
                    <a:pt x="812108" y="43765"/>
                    <a:pt x="945335" y="52240"/>
                  </a:cubicBezTo>
                  <a:cubicBezTo>
                    <a:pt x="1104265" y="62378"/>
                    <a:pt x="1263141" y="72515"/>
                    <a:pt x="1422071" y="82597"/>
                  </a:cubicBezTo>
                  <a:cubicBezTo>
                    <a:pt x="1585877" y="93012"/>
                    <a:pt x="1749682" y="103481"/>
                    <a:pt x="1913432" y="113896"/>
                  </a:cubicBezTo>
                  <a:cubicBezTo>
                    <a:pt x="2064995" y="123535"/>
                    <a:pt x="2216558" y="133229"/>
                    <a:pt x="2368121" y="142868"/>
                  </a:cubicBezTo>
                  <a:cubicBezTo>
                    <a:pt x="2486778" y="150402"/>
                    <a:pt x="2605436" y="157991"/>
                    <a:pt x="2724039" y="165525"/>
                  </a:cubicBezTo>
                  <a:cubicBezTo>
                    <a:pt x="2792120" y="169845"/>
                    <a:pt x="2860201" y="174222"/>
                    <a:pt x="2928283" y="178543"/>
                  </a:cubicBezTo>
                  <a:cubicBezTo>
                    <a:pt x="2937091" y="179097"/>
                    <a:pt x="2945899" y="179651"/>
                    <a:pt x="2954707" y="180205"/>
                  </a:cubicBezTo>
                  <a:cubicBezTo>
                    <a:pt x="2957366" y="180371"/>
                    <a:pt x="2957366" y="176216"/>
                    <a:pt x="2954707" y="176050"/>
                  </a:cubicBezTo>
                  <a:cubicBezTo>
                    <a:pt x="2930056" y="174499"/>
                    <a:pt x="2905349" y="172893"/>
                    <a:pt x="2880698" y="171341"/>
                  </a:cubicBezTo>
                  <a:cubicBezTo>
                    <a:pt x="2813558" y="167076"/>
                    <a:pt x="2746474" y="162810"/>
                    <a:pt x="2679334" y="158489"/>
                  </a:cubicBezTo>
                  <a:cubicBezTo>
                    <a:pt x="2580508" y="152175"/>
                    <a:pt x="2481627" y="145915"/>
                    <a:pt x="2382800" y="139600"/>
                  </a:cubicBezTo>
                  <a:cubicBezTo>
                    <a:pt x="2261761" y="131899"/>
                    <a:pt x="2140776" y="124199"/>
                    <a:pt x="2019736" y="116444"/>
                  </a:cubicBezTo>
                  <a:cubicBezTo>
                    <a:pt x="1887174" y="108024"/>
                    <a:pt x="1754557" y="99549"/>
                    <a:pt x="1621995" y="91128"/>
                  </a:cubicBezTo>
                  <a:cubicBezTo>
                    <a:pt x="1488657" y="82653"/>
                    <a:pt x="1355319" y="74122"/>
                    <a:pt x="1221982" y="65646"/>
                  </a:cubicBezTo>
                  <a:cubicBezTo>
                    <a:pt x="1097175" y="57669"/>
                    <a:pt x="972423" y="49747"/>
                    <a:pt x="847617" y="41770"/>
                  </a:cubicBezTo>
                  <a:cubicBezTo>
                    <a:pt x="742199" y="35068"/>
                    <a:pt x="636725" y="28309"/>
                    <a:pt x="531307" y="21607"/>
                  </a:cubicBezTo>
                  <a:cubicBezTo>
                    <a:pt x="455747" y="16787"/>
                    <a:pt x="380187" y="11967"/>
                    <a:pt x="304627" y="7148"/>
                  </a:cubicBezTo>
                  <a:cubicBezTo>
                    <a:pt x="268841" y="4877"/>
                    <a:pt x="232613" y="611"/>
                    <a:pt x="196772" y="279"/>
                  </a:cubicBezTo>
                  <a:cubicBezTo>
                    <a:pt x="195220" y="279"/>
                    <a:pt x="193669" y="58"/>
                    <a:pt x="192174" y="2"/>
                  </a:cubicBezTo>
                  <a:cubicBezTo>
                    <a:pt x="191010" y="-53"/>
                    <a:pt x="190179" y="999"/>
                    <a:pt x="190069" y="2107"/>
                  </a:cubicBezTo>
                  <a:cubicBezTo>
                    <a:pt x="188351" y="21496"/>
                    <a:pt x="186689" y="40940"/>
                    <a:pt x="184972" y="60328"/>
                  </a:cubicBezTo>
                  <a:cubicBezTo>
                    <a:pt x="180374" y="113176"/>
                    <a:pt x="175776" y="165968"/>
                    <a:pt x="171123" y="218816"/>
                  </a:cubicBezTo>
                  <a:cubicBezTo>
                    <a:pt x="164310" y="296923"/>
                    <a:pt x="157496" y="375087"/>
                    <a:pt x="150682" y="453195"/>
                  </a:cubicBezTo>
                  <a:cubicBezTo>
                    <a:pt x="142373" y="548531"/>
                    <a:pt x="134063" y="643867"/>
                    <a:pt x="125699" y="739204"/>
                  </a:cubicBezTo>
                  <a:cubicBezTo>
                    <a:pt x="116614" y="843126"/>
                    <a:pt x="107529" y="947049"/>
                    <a:pt x="98499" y="1050971"/>
                  </a:cubicBezTo>
                  <a:cubicBezTo>
                    <a:pt x="89304" y="1156390"/>
                    <a:pt x="80108" y="1261752"/>
                    <a:pt x="70912" y="1367170"/>
                  </a:cubicBezTo>
                  <a:cubicBezTo>
                    <a:pt x="62326" y="1465443"/>
                    <a:pt x="53740" y="1563770"/>
                    <a:pt x="45153" y="1662042"/>
                  </a:cubicBezTo>
                  <a:cubicBezTo>
                    <a:pt x="37896" y="1745136"/>
                    <a:pt x="30639" y="1828230"/>
                    <a:pt x="23383" y="1911268"/>
                  </a:cubicBezTo>
                  <a:cubicBezTo>
                    <a:pt x="18175" y="1971040"/>
                    <a:pt x="12968" y="2030812"/>
                    <a:pt x="7761" y="2090529"/>
                  </a:cubicBezTo>
                  <a:lnTo>
                    <a:pt x="2886" y="2146146"/>
                  </a:lnTo>
                  <a:cubicBezTo>
                    <a:pt x="2055" y="2155619"/>
                    <a:pt x="-161" y="2166033"/>
                    <a:pt x="338" y="2175506"/>
                  </a:cubicBezTo>
                  <a:cubicBezTo>
                    <a:pt x="393" y="2176669"/>
                    <a:pt x="116" y="2177999"/>
                    <a:pt x="6" y="2179162"/>
                  </a:cubicBezTo>
                  <a:cubicBezTo>
                    <a:pt x="-105" y="2180602"/>
                    <a:pt x="1446" y="2181378"/>
                    <a:pt x="2609" y="2181157"/>
                  </a:cubicBezTo>
                  <a:cubicBezTo>
                    <a:pt x="85592" y="2165368"/>
                    <a:pt x="168630" y="2195171"/>
                    <a:pt x="251835" y="2184536"/>
                  </a:cubicBezTo>
                  <a:cubicBezTo>
                    <a:pt x="312493" y="2176780"/>
                    <a:pt x="366283" y="2144650"/>
                    <a:pt x="406555" y="2099282"/>
                  </a:cubicBezTo>
                  <a:cubicBezTo>
                    <a:pt x="447548" y="2053082"/>
                    <a:pt x="475080" y="1995359"/>
                    <a:pt x="488874" y="1935366"/>
                  </a:cubicBezTo>
                  <a:cubicBezTo>
                    <a:pt x="503332" y="1872491"/>
                    <a:pt x="499122" y="1807290"/>
                    <a:pt x="508871" y="1743696"/>
                  </a:cubicBezTo>
                  <a:cubicBezTo>
                    <a:pt x="518621" y="1680101"/>
                    <a:pt x="549089" y="1612297"/>
                    <a:pt x="618832" y="1592299"/>
                  </a:cubicBezTo>
                  <a:cubicBezTo>
                    <a:pt x="690182" y="1571803"/>
                    <a:pt x="767237" y="1602547"/>
                    <a:pt x="836427" y="1618667"/>
                  </a:cubicBezTo>
                  <a:cubicBezTo>
                    <a:pt x="900021" y="1633458"/>
                    <a:pt x="962341" y="1636173"/>
                    <a:pt x="1024772" y="1614346"/>
                  </a:cubicBezTo>
                  <a:cubicBezTo>
                    <a:pt x="1082606" y="1594127"/>
                    <a:pt x="1134678" y="1557289"/>
                    <a:pt x="1172790" y="1509261"/>
                  </a:cubicBezTo>
                  <a:cubicBezTo>
                    <a:pt x="1212177" y="1459626"/>
                    <a:pt x="1231897" y="1401239"/>
                    <a:pt x="1237382" y="1338586"/>
                  </a:cubicBezTo>
                  <a:cubicBezTo>
                    <a:pt x="1243586" y="1267846"/>
                    <a:pt x="1235110" y="1196884"/>
                    <a:pt x="1239044" y="1126088"/>
                  </a:cubicBezTo>
                  <a:cubicBezTo>
                    <a:pt x="1243253" y="1050861"/>
                    <a:pt x="1266021" y="979455"/>
                    <a:pt x="1327344" y="931538"/>
                  </a:cubicBezTo>
                  <a:cubicBezTo>
                    <a:pt x="1391936" y="881072"/>
                    <a:pt x="1479461" y="858138"/>
                    <a:pt x="1559619" y="849331"/>
                  </a:cubicBezTo>
                  <a:cubicBezTo>
                    <a:pt x="1644873" y="839913"/>
                    <a:pt x="1729019" y="850715"/>
                    <a:pt x="1811393" y="873483"/>
                  </a:cubicBezTo>
                  <a:cubicBezTo>
                    <a:pt x="1891274" y="895530"/>
                    <a:pt x="1968828" y="925666"/>
                    <a:pt x="2049595" y="944611"/>
                  </a:cubicBezTo>
                  <a:cubicBezTo>
                    <a:pt x="2209190" y="982114"/>
                    <a:pt x="2377593" y="967767"/>
                    <a:pt x="2532369" y="916138"/>
                  </a:cubicBezTo>
                  <a:cubicBezTo>
                    <a:pt x="2602722" y="892650"/>
                    <a:pt x="2671634" y="861462"/>
                    <a:pt x="2730021" y="815041"/>
                  </a:cubicBezTo>
                  <a:cubicBezTo>
                    <a:pt x="2781429" y="774214"/>
                    <a:pt x="2822699" y="722142"/>
                    <a:pt x="2853443" y="664308"/>
                  </a:cubicBezTo>
                  <a:cubicBezTo>
                    <a:pt x="2916040" y="546648"/>
                    <a:pt x="2937091" y="411260"/>
                    <a:pt x="2949112" y="280083"/>
                  </a:cubicBezTo>
                  <a:cubicBezTo>
                    <a:pt x="2952214" y="246126"/>
                    <a:pt x="2954651" y="212113"/>
                    <a:pt x="2956867" y="178100"/>
                  </a:cubicBezTo>
                  <a:cubicBezTo>
                    <a:pt x="2957033" y="175441"/>
                    <a:pt x="2952879" y="175441"/>
                    <a:pt x="2952712" y="17810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2" name="Google Shape;462;p20"/>
            <p:cNvSpPr/>
            <p:nvPr/>
          </p:nvSpPr>
          <p:spPr>
            <a:xfrm>
              <a:off x="-1446049" y="-1790916"/>
              <a:ext cx="4383561" cy="3242060"/>
            </a:xfrm>
            <a:custGeom>
              <a:rect b="b" l="l" r="r" t="t"/>
              <a:pathLst>
                <a:path extrusionOk="0" h="2186887" w="2956871">
                  <a:moveTo>
                    <a:pt x="2952768" y="178044"/>
                  </a:moveTo>
                  <a:cubicBezTo>
                    <a:pt x="2944569" y="304180"/>
                    <a:pt x="2933823" y="432256"/>
                    <a:pt x="2895101" y="553351"/>
                  </a:cubicBezTo>
                  <a:cubicBezTo>
                    <a:pt x="2854994" y="678822"/>
                    <a:pt x="2780985" y="787454"/>
                    <a:pt x="2665042" y="853762"/>
                  </a:cubicBezTo>
                  <a:cubicBezTo>
                    <a:pt x="2600839" y="890490"/>
                    <a:pt x="2529766" y="915418"/>
                    <a:pt x="2458194" y="933366"/>
                  </a:cubicBezTo>
                  <a:cubicBezTo>
                    <a:pt x="2382800" y="952256"/>
                    <a:pt x="2305136" y="962227"/>
                    <a:pt x="2227360" y="961563"/>
                  </a:cubicBezTo>
                  <a:cubicBezTo>
                    <a:pt x="2149473" y="960898"/>
                    <a:pt x="2073194" y="948267"/>
                    <a:pt x="1998464" y="926774"/>
                  </a:cubicBezTo>
                  <a:cubicBezTo>
                    <a:pt x="1925785" y="905890"/>
                    <a:pt x="1854768" y="879134"/>
                    <a:pt x="1781202" y="861241"/>
                  </a:cubicBezTo>
                  <a:cubicBezTo>
                    <a:pt x="1708523" y="843570"/>
                    <a:pt x="1634126" y="836867"/>
                    <a:pt x="1559619" y="845120"/>
                  </a:cubicBezTo>
                  <a:cubicBezTo>
                    <a:pt x="1490540" y="852710"/>
                    <a:pt x="1419301" y="870880"/>
                    <a:pt x="1358643" y="905613"/>
                  </a:cubicBezTo>
                  <a:cubicBezTo>
                    <a:pt x="1304743" y="936468"/>
                    <a:pt x="1265079" y="983222"/>
                    <a:pt x="1247796" y="1043216"/>
                  </a:cubicBezTo>
                  <a:cubicBezTo>
                    <a:pt x="1230623" y="1102711"/>
                    <a:pt x="1233448" y="1165973"/>
                    <a:pt x="1234889" y="1227185"/>
                  </a:cubicBezTo>
                  <a:cubicBezTo>
                    <a:pt x="1236384" y="1291666"/>
                    <a:pt x="1238323" y="1358806"/>
                    <a:pt x="1217107" y="1420628"/>
                  </a:cubicBezTo>
                  <a:cubicBezTo>
                    <a:pt x="1197053" y="1479125"/>
                    <a:pt x="1157335" y="1529868"/>
                    <a:pt x="1107589" y="1566208"/>
                  </a:cubicBezTo>
                  <a:cubicBezTo>
                    <a:pt x="1058841" y="1601827"/>
                    <a:pt x="999900" y="1624263"/>
                    <a:pt x="939352" y="1626921"/>
                  </a:cubicBezTo>
                  <a:cubicBezTo>
                    <a:pt x="872323" y="1629858"/>
                    <a:pt x="807953" y="1605539"/>
                    <a:pt x="743306" y="1591579"/>
                  </a:cubicBezTo>
                  <a:cubicBezTo>
                    <a:pt x="686470" y="1579281"/>
                    <a:pt x="623707" y="1573852"/>
                    <a:pt x="573851" y="1609638"/>
                  </a:cubicBezTo>
                  <a:cubicBezTo>
                    <a:pt x="529922" y="1641158"/>
                    <a:pt x="512251" y="1693285"/>
                    <a:pt x="504661" y="1744748"/>
                  </a:cubicBezTo>
                  <a:cubicBezTo>
                    <a:pt x="496075" y="1802803"/>
                    <a:pt x="499011" y="1862243"/>
                    <a:pt x="487987" y="1919965"/>
                  </a:cubicBezTo>
                  <a:cubicBezTo>
                    <a:pt x="476465" y="1980457"/>
                    <a:pt x="450927" y="2039233"/>
                    <a:pt x="411707" y="2087039"/>
                  </a:cubicBezTo>
                  <a:cubicBezTo>
                    <a:pt x="374204" y="2132741"/>
                    <a:pt x="323185" y="2167806"/>
                    <a:pt x="264354" y="2178553"/>
                  </a:cubicBezTo>
                  <a:cubicBezTo>
                    <a:pt x="189238" y="2192291"/>
                    <a:pt x="113955" y="2168415"/>
                    <a:pt x="38561" y="2172626"/>
                  </a:cubicBezTo>
                  <a:cubicBezTo>
                    <a:pt x="33575" y="2172903"/>
                    <a:pt x="3551" y="2176558"/>
                    <a:pt x="4326" y="2178221"/>
                  </a:cubicBezTo>
                  <a:cubicBezTo>
                    <a:pt x="3828" y="2177112"/>
                    <a:pt x="4714" y="2174066"/>
                    <a:pt x="4770" y="2172903"/>
                  </a:cubicBezTo>
                  <a:lnTo>
                    <a:pt x="6819" y="2149304"/>
                  </a:lnTo>
                  <a:cubicBezTo>
                    <a:pt x="13910" y="2068315"/>
                    <a:pt x="20945" y="1987271"/>
                    <a:pt x="28036" y="1906283"/>
                  </a:cubicBezTo>
                  <a:cubicBezTo>
                    <a:pt x="39946" y="1770064"/>
                    <a:pt x="51801" y="1633846"/>
                    <a:pt x="63711" y="1497628"/>
                  </a:cubicBezTo>
                  <a:cubicBezTo>
                    <a:pt x="77837" y="1335540"/>
                    <a:pt x="92018" y="1173451"/>
                    <a:pt x="106144" y="1011419"/>
                  </a:cubicBezTo>
                  <a:cubicBezTo>
                    <a:pt x="120270" y="849386"/>
                    <a:pt x="133565" y="696992"/>
                    <a:pt x="147303" y="539779"/>
                  </a:cubicBezTo>
                  <a:cubicBezTo>
                    <a:pt x="157939" y="417797"/>
                    <a:pt x="168575" y="295871"/>
                    <a:pt x="179266" y="173890"/>
                  </a:cubicBezTo>
                  <a:lnTo>
                    <a:pt x="189293" y="58832"/>
                  </a:lnTo>
                  <a:lnTo>
                    <a:pt x="192340" y="23601"/>
                  </a:lnTo>
                  <a:cubicBezTo>
                    <a:pt x="192838" y="18006"/>
                    <a:pt x="194833" y="10472"/>
                    <a:pt x="194002" y="4877"/>
                  </a:cubicBezTo>
                  <a:cubicBezTo>
                    <a:pt x="193337" y="778"/>
                    <a:pt x="191841" y="3880"/>
                    <a:pt x="193836" y="4323"/>
                  </a:cubicBezTo>
                  <a:cubicBezTo>
                    <a:pt x="198212" y="5265"/>
                    <a:pt x="203308" y="4932"/>
                    <a:pt x="207795" y="5209"/>
                  </a:cubicBezTo>
                  <a:cubicBezTo>
                    <a:pt x="230286" y="6650"/>
                    <a:pt x="252777" y="8090"/>
                    <a:pt x="275267" y="9530"/>
                  </a:cubicBezTo>
                  <a:cubicBezTo>
                    <a:pt x="365396" y="15291"/>
                    <a:pt x="455470" y="20997"/>
                    <a:pt x="545599" y="26758"/>
                  </a:cubicBezTo>
                  <a:cubicBezTo>
                    <a:pt x="678826" y="35234"/>
                    <a:pt x="812108" y="43765"/>
                    <a:pt x="945335" y="52240"/>
                  </a:cubicBezTo>
                  <a:cubicBezTo>
                    <a:pt x="1104265" y="62378"/>
                    <a:pt x="1263141" y="72515"/>
                    <a:pt x="1422071" y="82597"/>
                  </a:cubicBezTo>
                  <a:cubicBezTo>
                    <a:pt x="1585877" y="93012"/>
                    <a:pt x="1749682" y="103481"/>
                    <a:pt x="1913432" y="113896"/>
                  </a:cubicBezTo>
                  <a:cubicBezTo>
                    <a:pt x="2064995" y="123535"/>
                    <a:pt x="2216558" y="133229"/>
                    <a:pt x="2368121" y="142868"/>
                  </a:cubicBezTo>
                  <a:cubicBezTo>
                    <a:pt x="2486778" y="150402"/>
                    <a:pt x="2605436" y="157991"/>
                    <a:pt x="2724039" y="165525"/>
                  </a:cubicBezTo>
                  <a:cubicBezTo>
                    <a:pt x="2792120" y="169845"/>
                    <a:pt x="2860201" y="174222"/>
                    <a:pt x="2928283" y="178543"/>
                  </a:cubicBezTo>
                  <a:cubicBezTo>
                    <a:pt x="2937091" y="179097"/>
                    <a:pt x="2945899" y="179651"/>
                    <a:pt x="2954707" y="180205"/>
                  </a:cubicBezTo>
                  <a:cubicBezTo>
                    <a:pt x="2957366" y="180371"/>
                    <a:pt x="2957366" y="176216"/>
                    <a:pt x="2954707" y="176050"/>
                  </a:cubicBezTo>
                  <a:cubicBezTo>
                    <a:pt x="2930056" y="174499"/>
                    <a:pt x="2905349" y="172893"/>
                    <a:pt x="2880698" y="171341"/>
                  </a:cubicBezTo>
                  <a:cubicBezTo>
                    <a:pt x="2813558" y="167076"/>
                    <a:pt x="2746474" y="162810"/>
                    <a:pt x="2679334" y="158489"/>
                  </a:cubicBezTo>
                  <a:cubicBezTo>
                    <a:pt x="2580508" y="152175"/>
                    <a:pt x="2481627" y="145915"/>
                    <a:pt x="2382800" y="139600"/>
                  </a:cubicBezTo>
                  <a:cubicBezTo>
                    <a:pt x="2261761" y="131899"/>
                    <a:pt x="2140776" y="124199"/>
                    <a:pt x="2019736" y="116444"/>
                  </a:cubicBezTo>
                  <a:cubicBezTo>
                    <a:pt x="1887174" y="108024"/>
                    <a:pt x="1754557" y="99549"/>
                    <a:pt x="1621995" y="91128"/>
                  </a:cubicBezTo>
                  <a:cubicBezTo>
                    <a:pt x="1488657" y="82653"/>
                    <a:pt x="1355319" y="74122"/>
                    <a:pt x="1221982" y="65646"/>
                  </a:cubicBezTo>
                  <a:cubicBezTo>
                    <a:pt x="1097175" y="57669"/>
                    <a:pt x="972423" y="49747"/>
                    <a:pt x="847617" y="41770"/>
                  </a:cubicBezTo>
                  <a:cubicBezTo>
                    <a:pt x="742199" y="35068"/>
                    <a:pt x="636725" y="28309"/>
                    <a:pt x="531307" y="21607"/>
                  </a:cubicBezTo>
                  <a:cubicBezTo>
                    <a:pt x="455747" y="16787"/>
                    <a:pt x="380187" y="11967"/>
                    <a:pt x="304627" y="7148"/>
                  </a:cubicBezTo>
                  <a:cubicBezTo>
                    <a:pt x="268841" y="4877"/>
                    <a:pt x="232613" y="611"/>
                    <a:pt x="196772" y="279"/>
                  </a:cubicBezTo>
                  <a:cubicBezTo>
                    <a:pt x="195220" y="279"/>
                    <a:pt x="193669" y="58"/>
                    <a:pt x="192174" y="2"/>
                  </a:cubicBezTo>
                  <a:cubicBezTo>
                    <a:pt x="191010" y="-53"/>
                    <a:pt x="190179" y="999"/>
                    <a:pt x="190069" y="2107"/>
                  </a:cubicBezTo>
                  <a:cubicBezTo>
                    <a:pt x="188351" y="21496"/>
                    <a:pt x="186689" y="40940"/>
                    <a:pt x="184972" y="60328"/>
                  </a:cubicBezTo>
                  <a:cubicBezTo>
                    <a:pt x="180374" y="113176"/>
                    <a:pt x="175776" y="165968"/>
                    <a:pt x="171123" y="218816"/>
                  </a:cubicBezTo>
                  <a:cubicBezTo>
                    <a:pt x="164310" y="296923"/>
                    <a:pt x="157496" y="375087"/>
                    <a:pt x="150682" y="453195"/>
                  </a:cubicBezTo>
                  <a:cubicBezTo>
                    <a:pt x="142373" y="548531"/>
                    <a:pt x="134063" y="643867"/>
                    <a:pt x="125699" y="739204"/>
                  </a:cubicBezTo>
                  <a:cubicBezTo>
                    <a:pt x="116614" y="843126"/>
                    <a:pt x="107529" y="947049"/>
                    <a:pt x="98499" y="1050971"/>
                  </a:cubicBezTo>
                  <a:cubicBezTo>
                    <a:pt x="89304" y="1156390"/>
                    <a:pt x="80108" y="1261752"/>
                    <a:pt x="70912" y="1367170"/>
                  </a:cubicBezTo>
                  <a:cubicBezTo>
                    <a:pt x="62326" y="1465443"/>
                    <a:pt x="53740" y="1563770"/>
                    <a:pt x="45153" y="1662042"/>
                  </a:cubicBezTo>
                  <a:cubicBezTo>
                    <a:pt x="37896" y="1745136"/>
                    <a:pt x="30639" y="1828230"/>
                    <a:pt x="23383" y="1911268"/>
                  </a:cubicBezTo>
                  <a:cubicBezTo>
                    <a:pt x="18175" y="1971040"/>
                    <a:pt x="12968" y="2030812"/>
                    <a:pt x="7761" y="2090529"/>
                  </a:cubicBezTo>
                  <a:lnTo>
                    <a:pt x="2886" y="2146146"/>
                  </a:lnTo>
                  <a:cubicBezTo>
                    <a:pt x="2055" y="2155619"/>
                    <a:pt x="-161" y="2166033"/>
                    <a:pt x="338" y="2175506"/>
                  </a:cubicBezTo>
                  <a:cubicBezTo>
                    <a:pt x="393" y="2176669"/>
                    <a:pt x="116" y="2177999"/>
                    <a:pt x="6" y="2179162"/>
                  </a:cubicBezTo>
                  <a:cubicBezTo>
                    <a:pt x="-105" y="2180602"/>
                    <a:pt x="1446" y="2181378"/>
                    <a:pt x="2609" y="2181157"/>
                  </a:cubicBezTo>
                  <a:cubicBezTo>
                    <a:pt x="85592" y="2165368"/>
                    <a:pt x="168630" y="2195171"/>
                    <a:pt x="251835" y="2184536"/>
                  </a:cubicBezTo>
                  <a:cubicBezTo>
                    <a:pt x="312493" y="2176780"/>
                    <a:pt x="366283" y="2144650"/>
                    <a:pt x="406555" y="2099282"/>
                  </a:cubicBezTo>
                  <a:cubicBezTo>
                    <a:pt x="447548" y="2053082"/>
                    <a:pt x="475080" y="1995359"/>
                    <a:pt x="488874" y="1935366"/>
                  </a:cubicBezTo>
                  <a:cubicBezTo>
                    <a:pt x="503332" y="1872491"/>
                    <a:pt x="499122" y="1807290"/>
                    <a:pt x="508871" y="1743696"/>
                  </a:cubicBezTo>
                  <a:cubicBezTo>
                    <a:pt x="518621" y="1680101"/>
                    <a:pt x="549089" y="1612297"/>
                    <a:pt x="618832" y="1592299"/>
                  </a:cubicBezTo>
                  <a:cubicBezTo>
                    <a:pt x="690182" y="1571803"/>
                    <a:pt x="767237" y="1602547"/>
                    <a:pt x="836427" y="1618667"/>
                  </a:cubicBezTo>
                  <a:cubicBezTo>
                    <a:pt x="900021" y="1633458"/>
                    <a:pt x="962341" y="1636173"/>
                    <a:pt x="1024772" y="1614346"/>
                  </a:cubicBezTo>
                  <a:cubicBezTo>
                    <a:pt x="1082606" y="1594127"/>
                    <a:pt x="1134678" y="1557289"/>
                    <a:pt x="1172790" y="1509261"/>
                  </a:cubicBezTo>
                  <a:cubicBezTo>
                    <a:pt x="1212177" y="1459626"/>
                    <a:pt x="1231897" y="1401239"/>
                    <a:pt x="1237382" y="1338586"/>
                  </a:cubicBezTo>
                  <a:cubicBezTo>
                    <a:pt x="1243586" y="1267846"/>
                    <a:pt x="1235110" y="1196884"/>
                    <a:pt x="1239044" y="1126088"/>
                  </a:cubicBezTo>
                  <a:cubicBezTo>
                    <a:pt x="1243253" y="1050861"/>
                    <a:pt x="1266021" y="979455"/>
                    <a:pt x="1327344" y="931538"/>
                  </a:cubicBezTo>
                  <a:cubicBezTo>
                    <a:pt x="1391936" y="881072"/>
                    <a:pt x="1479461" y="858138"/>
                    <a:pt x="1559619" y="849331"/>
                  </a:cubicBezTo>
                  <a:cubicBezTo>
                    <a:pt x="1644873" y="839913"/>
                    <a:pt x="1729019" y="850715"/>
                    <a:pt x="1811393" y="873483"/>
                  </a:cubicBezTo>
                  <a:cubicBezTo>
                    <a:pt x="1891274" y="895530"/>
                    <a:pt x="1968828" y="925666"/>
                    <a:pt x="2049595" y="944611"/>
                  </a:cubicBezTo>
                  <a:cubicBezTo>
                    <a:pt x="2209190" y="982114"/>
                    <a:pt x="2377593" y="967767"/>
                    <a:pt x="2532369" y="916138"/>
                  </a:cubicBezTo>
                  <a:cubicBezTo>
                    <a:pt x="2602722" y="892650"/>
                    <a:pt x="2671634" y="861462"/>
                    <a:pt x="2730021" y="815041"/>
                  </a:cubicBezTo>
                  <a:cubicBezTo>
                    <a:pt x="2781429" y="774214"/>
                    <a:pt x="2822699" y="722142"/>
                    <a:pt x="2853443" y="664308"/>
                  </a:cubicBezTo>
                  <a:cubicBezTo>
                    <a:pt x="2916040" y="546648"/>
                    <a:pt x="2937091" y="411260"/>
                    <a:pt x="2949112" y="280083"/>
                  </a:cubicBezTo>
                  <a:cubicBezTo>
                    <a:pt x="2952214" y="246126"/>
                    <a:pt x="2954651" y="212113"/>
                    <a:pt x="2956867" y="178100"/>
                  </a:cubicBezTo>
                  <a:cubicBezTo>
                    <a:pt x="2957033" y="175441"/>
                    <a:pt x="2952879" y="175441"/>
                    <a:pt x="2952712" y="17810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3" name="Google Shape;463;p20"/>
            <p:cNvSpPr/>
            <p:nvPr/>
          </p:nvSpPr>
          <p:spPr>
            <a:xfrm>
              <a:off x="-1602774" y="-2128516"/>
              <a:ext cx="4383561" cy="3242060"/>
            </a:xfrm>
            <a:custGeom>
              <a:rect b="b" l="l" r="r" t="t"/>
              <a:pathLst>
                <a:path extrusionOk="0" h="2186887" w="2956871">
                  <a:moveTo>
                    <a:pt x="2952768" y="178044"/>
                  </a:moveTo>
                  <a:cubicBezTo>
                    <a:pt x="2944569" y="304180"/>
                    <a:pt x="2933823" y="432256"/>
                    <a:pt x="2895101" y="553351"/>
                  </a:cubicBezTo>
                  <a:cubicBezTo>
                    <a:pt x="2854994" y="678822"/>
                    <a:pt x="2780985" y="787454"/>
                    <a:pt x="2665042" y="853762"/>
                  </a:cubicBezTo>
                  <a:cubicBezTo>
                    <a:pt x="2600839" y="890490"/>
                    <a:pt x="2529766" y="915418"/>
                    <a:pt x="2458194" y="933366"/>
                  </a:cubicBezTo>
                  <a:cubicBezTo>
                    <a:pt x="2382800" y="952256"/>
                    <a:pt x="2305136" y="962227"/>
                    <a:pt x="2227360" y="961563"/>
                  </a:cubicBezTo>
                  <a:cubicBezTo>
                    <a:pt x="2149473" y="960898"/>
                    <a:pt x="2073194" y="948267"/>
                    <a:pt x="1998464" y="926774"/>
                  </a:cubicBezTo>
                  <a:cubicBezTo>
                    <a:pt x="1925785" y="905890"/>
                    <a:pt x="1854768" y="879134"/>
                    <a:pt x="1781202" y="861241"/>
                  </a:cubicBezTo>
                  <a:cubicBezTo>
                    <a:pt x="1708523" y="843570"/>
                    <a:pt x="1634126" y="836867"/>
                    <a:pt x="1559619" y="845120"/>
                  </a:cubicBezTo>
                  <a:cubicBezTo>
                    <a:pt x="1490540" y="852710"/>
                    <a:pt x="1419301" y="870880"/>
                    <a:pt x="1358643" y="905613"/>
                  </a:cubicBezTo>
                  <a:cubicBezTo>
                    <a:pt x="1304743" y="936468"/>
                    <a:pt x="1265079" y="983222"/>
                    <a:pt x="1247796" y="1043216"/>
                  </a:cubicBezTo>
                  <a:cubicBezTo>
                    <a:pt x="1230623" y="1102711"/>
                    <a:pt x="1233448" y="1165973"/>
                    <a:pt x="1234889" y="1227185"/>
                  </a:cubicBezTo>
                  <a:cubicBezTo>
                    <a:pt x="1236384" y="1291666"/>
                    <a:pt x="1238323" y="1358806"/>
                    <a:pt x="1217107" y="1420628"/>
                  </a:cubicBezTo>
                  <a:cubicBezTo>
                    <a:pt x="1197053" y="1479125"/>
                    <a:pt x="1157335" y="1529868"/>
                    <a:pt x="1107589" y="1566208"/>
                  </a:cubicBezTo>
                  <a:cubicBezTo>
                    <a:pt x="1058841" y="1601827"/>
                    <a:pt x="999900" y="1624263"/>
                    <a:pt x="939352" y="1626921"/>
                  </a:cubicBezTo>
                  <a:cubicBezTo>
                    <a:pt x="872323" y="1629858"/>
                    <a:pt x="807953" y="1605539"/>
                    <a:pt x="743306" y="1591579"/>
                  </a:cubicBezTo>
                  <a:cubicBezTo>
                    <a:pt x="686470" y="1579281"/>
                    <a:pt x="623707" y="1573852"/>
                    <a:pt x="573851" y="1609638"/>
                  </a:cubicBezTo>
                  <a:cubicBezTo>
                    <a:pt x="529922" y="1641158"/>
                    <a:pt x="512251" y="1693285"/>
                    <a:pt x="504661" y="1744748"/>
                  </a:cubicBezTo>
                  <a:cubicBezTo>
                    <a:pt x="496075" y="1802803"/>
                    <a:pt x="499011" y="1862243"/>
                    <a:pt x="487987" y="1919965"/>
                  </a:cubicBezTo>
                  <a:cubicBezTo>
                    <a:pt x="476465" y="1980457"/>
                    <a:pt x="450927" y="2039233"/>
                    <a:pt x="411707" y="2087039"/>
                  </a:cubicBezTo>
                  <a:cubicBezTo>
                    <a:pt x="374204" y="2132741"/>
                    <a:pt x="323185" y="2167806"/>
                    <a:pt x="264354" y="2178553"/>
                  </a:cubicBezTo>
                  <a:cubicBezTo>
                    <a:pt x="189238" y="2192291"/>
                    <a:pt x="113955" y="2168415"/>
                    <a:pt x="38561" y="2172626"/>
                  </a:cubicBezTo>
                  <a:cubicBezTo>
                    <a:pt x="33575" y="2172903"/>
                    <a:pt x="3551" y="2176558"/>
                    <a:pt x="4326" y="2178221"/>
                  </a:cubicBezTo>
                  <a:cubicBezTo>
                    <a:pt x="3828" y="2177112"/>
                    <a:pt x="4714" y="2174066"/>
                    <a:pt x="4770" y="2172903"/>
                  </a:cubicBezTo>
                  <a:lnTo>
                    <a:pt x="6819" y="2149304"/>
                  </a:lnTo>
                  <a:cubicBezTo>
                    <a:pt x="13910" y="2068315"/>
                    <a:pt x="20945" y="1987271"/>
                    <a:pt x="28036" y="1906283"/>
                  </a:cubicBezTo>
                  <a:cubicBezTo>
                    <a:pt x="39946" y="1770064"/>
                    <a:pt x="51801" y="1633846"/>
                    <a:pt x="63711" y="1497628"/>
                  </a:cubicBezTo>
                  <a:cubicBezTo>
                    <a:pt x="77837" y="1335540"/>
                    <a:pt x="92018" y="1173451"/>
                    <a:pt x="106144" y="1011419"/>
                  </a:cubicBezTo>
                  <a:cubicBezTo>
                    <a:pt x="120270" y="849386"/>
                    <a:pt x="133565" y="696992"/>
                    <a:pt x="147303" y="539779"/>
                  </a:cubicBezTo>
                  <a:cubicBezTo>
                    <a:pt x="157939" y="417797"/>
                    <a:pt x="168575" y="295871"/>
                    <a:pt x="179266" y="173890"/>
                  </a:cubicBezTo>
                  <a:lnTo>
                    <a:pt x="189293" y="58832"/>
                  </a:lnTo>
                  <a:lnTo>
                    <a:pt x="192340" y="23601"/>
                  </a:lnTo>
                  <a:cubicBezTo>
                    <a:pt x="192838" y="18006"/>
                    <a:pt x="194833" y="10472"/>
                    <a:pt x="194002" y="4877"/>
                  </a:cubicBezTo>
                  <a:cubicBezTo>
                    <a:pt x="193337" y="778"/>
                    <a:pt x="191841" y="3880"/>
                    <a:pt x="193836" y="4323"/>
                  </a:cubicBezTo>
                  <a:cubicBezTo>
                    <a:pt x="198212" y="5265"/>
                    <a:pt x="203308" y="4932"/>
                    <a:pt x="207795" y="5209"/>
                  </a:cubicBezTo>
                  <a:cubicBezTo>
                    <a:pt x="230286" y="6650"/>
                    <a:pt x="252777" y="8090"/>
                    <a:pt x="275267" y="9530"/>
                  </a:cubicBezTo>
                  <a:cubicBezTo>
                    <a:pt x="365396" y="15291"/>
                    <a:pt x="455470" y="20997"/>
                    <a:pt x="545599" y="26758"/>
                  </a:cubicBezTo>
                  <a:cubicBezTo>
                    <a:pt x="678826" y="35234"/>
                    <a:pt x="812108" y="43765"/>
                    <a:pt x="945335" y="52240"/>
                  </a:cubicBezTo>
                  <a:cubicBezTo>
                    <a:pt x="1104265" y="62378"/>
                    <a:pt x="1263141" y="72515"/>
                    <a:pt x="1422071" y="82597"/>
                  </a:cubicBezTo>
                  <a:cubicBezTo>
                    <a:pt x="1585877" y="93012"/>
                    <a:pt x="1749682" y="103481"/>
                    <a:pt x="1913432" y="113896"/>
                  </a:cubicBezTo>
                  <a:cubicBezTo>
                    <a:pt x="2064995" y="123535"/>
                    <a:pt x="2216558" y="133229"/>
                    <a:pt x="2368121" y="142868"/>
                  </a:cubicBezTo>
                  <a:cubicBezTo>
                    <a:pt x="2486778" y="150402"/>
                    <a:pt x="2605436" y="157991"/>
                    <a:pt x="2724039" y="165525"/>
                  </a:cubicBezTo>
                  <a:cubicBezTo>
                    <a:pt x="2792120" y="169845"/>
                    <a:pt x="2860201" y="174222"/>
                    <a:pt x="2928283" y="178543"/>
                  </a:cubicBezTo>
                  <a:cubicBezTo>
                    <a:pt x="2937091" y="179097"/>
                    <a:pt x="2945899" y="179651"/>
                    <a:pt x="2954707" y="180205"/>
                  </a:cubicBezTo>
                  <a:cubicBezTo>
                    <a:pt x="2957366" y="180371"/>
                    <a:pt x="2957366" y="176216"/>
                    <a:pt x="2954707" y="176050"/>
                  </a:cubicBezTo>
                  <a:cubicBezTo>
                    <a:pt x="2930056" y="174499"/>
                    <a:pt x="2905349" y="172893"/>
                    <a:pt x="2880698" y="171341"/>
                  </a:cubicBezTo>
                  <a:cubicBezTo>
                    <a:pt x="2813558" y="167076"/>
                    <a:pt x="2746474" y="162810"/>
                    <a:pt x="2679334" y="158489"/>
                  </a:cubicBezTo>
                  <a:cubicBezTo>
                    <a:pt x="2580508" y="152175"/>
                    <a:pt x="2481627" y="145915"/>
                    <a:pt x="2382800" y="139600"/>
                  </a:cubicBezTo>
                  <a:cubicBezTo>
                    <a:pt x="2261761" y="131899"/>
                    <a:pt x="2140776" y="124199"/>
                    <a:pt x="2019736" y="116444"/>
                  </a:cubicBezTo>
                  <a:cubicBezTo>
                    <a:pt x="1887174" y="108024"/>
                    <a:pt x="1754557" y="99549"/>
                    <a:pt x="1621995" y="91128"/>
                  </a:cubicBezTo>
                  <a:cubicBezTo>
                    <a:pt x="1488657" y="82653"/>
                    <a:pt x="1355319" y="74122"/>
                    <a:pt x="1221982" y="65646"/>
                  </a:cubicBezTo>
                  <a:cubicBezTo>
                    <a:pt x="1097175" y="57669"/>
                    <a:pt x="972423" y="49747"/>
                    <a:pt x="847617" y="41770"/>
                  </a:cubicBezTo>
                  <a:cubicBezTo>
                    <a:pt x="742199" y="35068"/>
                    <a:pt x="636725" y="28309"/>
                    <a:pt x="531307" y="21607"/>
                  </a:cubicBezTo>
                  <a:cubicBezTo>
                    <a:pt x="455747" y="16787"/>
                    <a:pt x="380187" y="11967"/>
                    <a:pt x="304627" y="7148"/>
                  </a:cubicBezTo>
                  <a:cubicBezTo>
                    <a:pt x="268841" y="4877"/>
                    <a:pt x="232613" y="611"/>
                    <a:pt x="196772" y="279"/>
                  </a:cubicBezTo>
                  <a:cubicBezTo>
                    <a:pt x="195220" y="279"/>
                    <a:pt x="193669" y="58"/>
                    <a:pt x="192174" y="2"/>
                  </a:cubicBezTo>
                  <a:cubicBezTo>
                    <a:pt x="191010" y="-53"/>
                    <a:pt x="190179" y="999"/>
                    <a:pt x="190069" y="2107"/>
                  </a:cubicBezTo>
                  <a:cubicBezTo>
                    <a:pt x="188351" y="21496"/>
                    <a:pt x="186689" y="40940"/>
                    <a:pt x="184972" y="60328"/>
                  </a:cubicBezTo>
                  <a:cubicBezTo>
                    <a:pt x="180374" y="113176"/>
                    <a:pt x="175776" y="165968"/>
                    <a:pt x="171123" y="218816"/>
                  </a:cubicBezTo>
                  <a:cubicBezTo>
                    <a:pt x="164310" y="296923"/>
                    <a:pt x="157496" y="375087"/>
                    <a:pt x="150682" y="453195"/>
                  </a:cubicBezTo>
                  <a:cubicBezTo>
                    <a:pt x="142373" y="548531"/>
                    <a:pt x="134063" y="643867"/>
                    <a:pt x="125699" y="739204"/>
                  </a:cubicBezTo>
                  <a:cubicBezTo>
                    <a:pt x="116614" y="843126"/>
                    <a:pt x="107529" y="947049"/>
                    <a:pt x="98499" y="1050971"/>
                  </a:cubicBezTo>
                  <a:cubicBezTo>
                    <a:pt x="89304" y="1156390"/>
                    <a:pt x="80108" y="1261752"/>
                    <a:pt x="70912" y="1367170"/>
                  </a:cubicBezTo>
                  <a:cubicBezTo>
                    <a:pt x="62326" y="1465443"/>
                    <a:pt x="53740" y="1563770"/>
                    <a:pt x="45153" y="1662042"/>
                  </a:cubicBezTo>
                  <a:cubicBezTo>
                    <a:pt x="37896" y="1745136"/>
                    <a:pt x="30639" y="1828230"/>
                    <a:pt x="23383" y="1911268"/>
                  </a:cubicBezTo>
                  <a:cubicBezTo>
                    <a:pt x="18175" y="1971040"/>
                    <a:pt x="12968" y="2030812"/>
                    <a:pt x="7761" y="2090529"/>
                  </a:cubicBezTo>
                  <a:lnTo>
                    <a:pt x="2886" y="2146146"/>
                  </a:lnTo>
                  <a:cubicBezTo>
                    <a:pt x="2055" y="2155619"/>
                    <a:pt x="-161" y="2166033"/>
                    <a:pt x="338" y="2175506"/>
                  </a:cubicBezTo>
                  <a:cubicBezTo>
                    <a:pt x="393" y="2176669"/>
                    <a:pt x="116" y="2177999"/>
                    <a:pt x="6" y="2179162"/>
                  </a:cubicBezTo>
                  <a:cubicBezTo>
                    <a:pt x="-105" y="2180602"/>
                    <a:pt x="1446" y="2181378"/>
                    <a:pt x="2609" y="2181157"/>
                  </a:cubicBezTo>
                  <a:cubicBezTo>
                    <a:pt x="85592" y="2165368"/>
                    <a:pt x="168630" y="2195171"/>
                    <a:pt x="251835" y="2184536"/>
                  </a:cubicBezTo>
                  <a:cubicBezTo>
                    <a:pt x="312493" y="2176780"/>
                    <a:pt x="366283" y="2144650"/>
                    <a:pt x="406555" y="2099282"/>
                  </a:cubicBezTo>
                  <a:cubicBezTo>
                    <a:pt x="447548" y="2053082"/>
                    <a:pt x="475080" y="1995359"/>
                    <a:pt x="488874" y="1935366"/>
                  </a:cubicBezTo>
                  <a:cubicBezTo>
                    <a:pt x="503332" y="1872491"/>
                    <a:pt x="499122" y="1807290"/>
                    <a:pt x="508871" y="1743696"/>
                  </a:cubicBezTo>
                  <a:cubicBezTo>
                    <a:pt x="518621" y="1680101"/>
                    <a:pt x="549089" y="1612297"/>
                    <a:pt x="618832" y="1592299"/>
                  </a:cubicBezTo>
                  <a:cubicBezTo>
                    <a:pt x="690182" y="1571803"/>
                    <a:pt x="767237" y="1602547"/>
                    <a:pt x="836427" y="1618667"/>
                  </a:cubicBezTo>
                  <a:cubicBezTo>
                    <a:pt x="900021" y="1633458"/>
                    <a:pt x="962341" y="1636173"/>
                    <a:pt x="1024772" y="1614346"/>
                  </a:cubicBezTo>
                  <a:cubicBezTo>
                    <a:pt x="1082606" y="1594127"/>
                    <a:pt x="1134678" y="1557289"/>
                    <a:pt x="1172790" y="1509261"/>
                  </a:cubicBezTo>
                  <a:cubicBezTo>
                    <a:pt x="1212177" y="1459626"/>
                    <a:pt x="1231897" y="1401239"/>
                    <a:pt x="1237382" y="1338586"/>
                  </a:cubicBezTo>
                  <a:cubicBezTo>
                    <a:pt x="1243586" y="1267846"/>
                    <a:pt x="1235110" y="1196884"/>
                    <a:pt x="1239044" y="1126088"/>
                  </a:cubicBezTo>
                  <a:cubicBezTo>
                    <a:pt x="1243253" y="1050861"/>
                    <a:pt x="1266021" y="979455"/>
                    <a:pt x="1327344" y="931538"/>
                  </a:cubicBezTo>
                  <a:cubicBezTo>
                    <a:pt x="1391936" y="881072"/>
                    <a:pt x="1479461" y="858138"/>
                    <a:pt x="1559619" y="849331"/>
                  </a:cubicBezTo>
                  <a:cubicBezTo>
                    <a:pt x="1644873" y="839913"/>
                    <a:pt x="1729019" y="850715"/>
                    <a:pt x="1811393" y="873483"/>
                  </a:cubicBezTo>
                  <a:cubicBezTo>
                    <a:pt x="1891274" y="895530"/>
                    <a:pt x="1968828" y="925666"/>
                    <a:pt x="2049595" y="944611"/>
                  </a:cubicBezTo>
                  <a:cubicBezTo>
                    <a:pt x="2209190" y="982114"/>
                    <a:pt x="2377593" y="967767"/>
                    <a:pt x="2532369" y="916138"/>
                  </a:cubicBezTo>
                  <a:cubicBezTo>
                    <a:pt x="2602722" y="892650"/>
                    <a:pt x="2671634" y="861462"/>
                    <a:pt x="2730021" y="815041"/>
                  </a:cubicBezTo>
                  <a:cubicBezTo>
                    <a:pt x="2781429" y="774214"/>
                    <a:pt x="2822699" y="722142"/>
                    <a:pt x="2853443" y="664308"/>
                  </a:cubicBezTo>
                  <a:cubicBezTo>
                    <a:pt x="2916040" y="546648"/>
                    <a:pt x="2937091" y="411260"/>
                    <a:pt x="2949112" y="280083"/>
                  </a:cubicBezTo>
                  <a:cubicBezTo>
                    <a:pt x="2952214" y="246126"/>
                    <a:pt x="2954651" y="212113"/>
                    <a:pt x="2956867" y="178100"/>
                  </a:cubicBezTo>
                  <a:cubicBezTo>
                    <a:pt x="2957033" y="175441"/>
                    <a:pt x="2952879" y="175441"/>
                    <a:pt x="2952712" y="17810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64" name="Google Shape;464;p20"/>
          <p:cNvSpPr txBox="1"/>
          <p:nvPr>
            <p:ph type="title"/>
          </p:nvPr>
        </p:nvSpPr>
        <p:spPr>
          <a:xfrm>
            <a:off x="2496150" y="816247"/>
            <a:ext cx="4151700" cy="105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65" name="Google Shape;465;p20"/>
          <p:cNvSpPr txBox="1"/>
          <p:nvPr>
            <p:ph idx="1" type="subTitle"/>
          </p:nvPr>
        </p:nvSpPr>
        <p:spPr>
          <a:xfrm>
            <a:off x="2496150" y="1828700"/>
            <a:ext cx="4151700" cy="10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grpSp>
        <p:nvGrpSpPr>
          <p:cNvPr id="466" name="Google Shape;466;p20"/>
          <p:cNvGrpSpPr/>
          <p:nvPr/>
        </p:nvGrpSpPr>
        <p:grpSpPr>
          <a:xfrm>
            <a:off x="270072" y="158930"/>
            <a:ext cx="8529685" cy="4825640"/>
            <a:chOff x="251022" y="161080"/>
            <a:chExt cx="8529685" cy="4825640"/>
          </a:xfrm>
        </p:grpSpPr>
        <p:sp>
          <p:nvSpPr>
            <p:cNvPr id="467" name="Google Shape;467;p20"/>
            <p:cNvSpPr/>
            <p:nvPr/>
          </p:nvSpPr>
          <p:spPr>
            <a:xfrm>
              <a:off x="8578511" y="1217364"/>
              <a:ext cx="143975" cy="143975"/>
            </a:xfrm>
            <a:custGeom>
              <a:rect b="b" l="l" r="r" t="t"/>
              <a:pathLst>
                <a:path extrusionOk="0" h="116109" w="116109">
                  <a:moveTo>
                    <a:pt x="58055" y="116110"/>
                  </a:moveTo>
                  <a:cubicBezTo>
                    <a:pt x="26036" y="116110"/>
                    <a:pt x="0" y="90074"/>
                    <a:pt x="0" y="58055"/>
                  </a:cubicBezTo>
                  <a:cubicBezTo>
                    <a:pt x="0" y="26036"/>
                    <a:pt x="26036" y="0"/>
                    <a:pt x="58055" y="0"/>
                  </a:cubicBezTo>
                  <a:cubicBezTo>
                    <a:pt x="90073" y="0"/>
                    <a:pt x="116110" y="26036"/>
                    <a:pt x="116110" y="58055"/>
                  </a:cubicBezTo>
                  <a:cubicBezTo>
                    <a:pt x="116110" y="90074"/>
                    <a:pt x="90073" y="116110"/>
                    <a:pt x="58055" y="116110"/>
                  </a:cubicBezTo>
                  <a:close/>
                  <a:moveTo>
                    <a:pt x="58055" y="5540"/>
                  </a:moveTo>
                  <a:cubicBezTo>
                    <a:pt x="29083" y="5540"/>
                    <a:pt x="5540" y="29083"/>
                    <a:pt x="5540" y="58055"/>
                  </a:cubicBezTo>
                  <a:cubicBezTo>
                    <a:pt x="5540" y="87027"/>
                    <a:pt x="29083" y="110570"/>
                    <a:pt x="58055" y="110570"/>
                  </a:cubicBezTo>
                  <a:cubicBezTo>
                    <a:pt x="87027" y="110570"/>
                    <a:pt x="110570" y="87027"/>
                    <a:pt x="110570" y="58055"/>
                  </a:cubicBezTo>
                  <a:cubicBezTo>
                    <a:pt x="110570" y="29083"/>
                    <a:pt x="87027" y="5540"/>
                    <a:pt x="58055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8" name="Google Shape;468;p20"/>
            <p:cNvSpPr/>
            <p:nvPr/>
          </p:nvSpPr>
          <p:spPr>
            <a:xfrm>
              <a:off x="8520309" y="1846659"/>
              <a:ext cx="58249" cy="58249"/>
            </a:xfrm>
            <a:custGeom>
              <a:rect b="b" l="l" r="r" t="t"/>
              <a:pathLst>
                <a:path extrusionOk="0" h="46975" w="46975">
                  <a:moveTo>
                    <a:pt x="23488" y="46976"/>
                  </a:moveTo>
                  <a:cubicBezTo>
                    <a:pt x="10525" y="46976"/>
                    <a:pt x="0" y="36450"/>
                    <a:pt x="0" y="23488"/>
                  </a:cubicBezTo>
                  <a:cubicBezTo>
                    <a:pt x="0" y="10525"/>
                    <a:pt x="10525" y="0"/>
                    <a:pt x="23488" y="0"/>
                  </a:cubicBezTo>
                  <a:cubicBezTo>
                    <a:pt x="36451" y="0"/>
                    <a:pt x="46976" y="10525"/>
                    <a:pt x="46976" y="23488"/>
                  </a:cubicBezTo>
                  <a:cubicBezTo>
                    <a:pt x="46976" y="36450"/>
                    <a:pt x="36451" y="46976"/>
                    <a:pt x="23488" y="46976"/>
                  </a:cubicBezTo>
                  <a:close/>
                  <a:moveTo>
                    <a:pt x="23488" y="5540"/>
                  </a:moveTo>
                  <a:cubicBezTo>
                    <a:pt x="13572" y="5540"/>
                    <a:pt x="5540" y="13572"/>
                    <a:pt x="5540" y="23488"/>
                  </a:cubicBezTo>
                  <a:cubicBezTo>
                    <a:pt x="5540" y="33404"/>
                    <a:pt x="13572" y="41436"/>
                    <a:pt x="23488" y="41436"/>
                  </a:cubicBezTo>
                  <a:cubicBezTo>
                    <a:pt x="33404" y="41436"/>
                    <a:pt x="41436" y="33404"/>
                    <a:pt x="41436" y="23488"/>
                  </a:cubicBezTo>
                  <a:cubicBezTo>
                    <a:pt x="41436" y="13572"/>
                    <a:pt x="33348" y="5540"/>
                    <a:pt x="23488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9" name="Google Shape;469;p20"/>
            <p:cNvSpPr/>
            <p:nvPr/>
          </p:nvSpPr>
          <p:spPr>
            <a:xfrm>
              <a:off x="251022" y="2334846"/>
              <a:ext cx="90122" cy="90122"/>
            </a:xfrm>
            <a:custGeom>
              <a:rect b="b" l="l" r="r" t="t"/>
              <a:pathLst>
                <a:path extrusionOk="0" h="72679" w="72679">
                  <a:moveTo>
                    <a:pt x="36340" y="72679"/>
                  </a:moveTo>
                  <a:cubicBezTo>
                    <a:pt x="16286" y="72679"/>
                    <a:pt x="0" y="56393"/>
                    <a:pt x="0" y="36340"/>
                  </a:cubicBezTo>
                  <a:cubicBezTo>
                    <a:pt x="0" y="16286"/>
                    <a:pt x="16286" y="0"/>
                    <a:pt x="36340" y="0"/>
                  </a:cubicBezTo>
                  <a:cubicBezTo>
                    <a:pt x="56393" y="0"/>
                    <a:pt x="72679" y="16286"/>
                    <a:pt x="72679" y="36340"/>
                  </a:cubicBezTo>
                  <a:cubicBezTo>
                    <a:pt x="72679" y="56393"/>
                    <a:pt x="56393" y="72679"/>
                    <a:pt x="36340" y="72679"/>
                  </a:cubicBezTo>
                  <a:close/>
                  <a:moveTo>
                    <a:pt x="36340" y="5540"/>
                  </a:moveTo>
                  <a:cubicBezTo>
                    <a:pt x="19333" y="5540"/>
                    <a:pt x="5540" y="19333"/>
                    <a:pt x="5540" y="36340"/>
                  </a:cubicBezTo>
                  <a:cubicBezTo>
                    <a:pt x="5540" y="53346"/>
                    <a:pt x="19333" y="67140"/>
                    <a:pt x="36340" y="67140"/>
                  </a:cubicBezTo>
                  <a:cubicBezTo>
                    <a:pt x="53346" y="67140"/>
                    <a:pt x="67140" y="53346"/>
                    <a:pt x="67140" y="36340"/>
                  </a:cubicBezTo>
                  <a:cubicBezTo>
                    <a:pt x="67140" y="19333"/>
                    <a:pt x="53346" y="5540"/>
                    <a:pt x="36340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0" name="Google Shape;470;p20"/>
            <p:cNvSpPr/>
            <p:nvPr/>
          </p:nvSpPr>
          <p:spPr>
            <a:xfrm>
              <a:off x="419778" y="1974340"/>
              <a:ext cx="185602" cy="185602"/>
            </a:xfrm>
            <a:custGeom>
              <a:rect b="b" l="l" r="r" t="t"/>
              <a:pathLst>
                <a:path extrusionOk="0" h="149679" w="149679">
                  <a:moveTo>
                    <a:pt x="74840" y="149679"/>
                  </a:moveTo>
                  <a:cubicBezTo>
                    <a:pt x="33570" y="149679"/>
                    <a:pt x="0" y="116110"/>
                    <a:pt x="0" y="74840"/>
                  </a:cubicBezTo>
                  <a:cubicBezTo>
                    <a:pt x="0" y="33570"/>
                    <a:pt x="33570" y="0"/>
                    <a:pt x="74840" y="0"/>
                  </a:cubicBezTo>
                  <a:cubicBezTo>
                    <a:pt x="116110" y="0"/>
                    <a:pt x="149679" y="33570"/>
                    <a:pt x="149679" y="74840"/>
                  </a:cubicBezTo>
                  <a:cubicBezTo>
                    <a:pt x="149679" y="116110"/>
                    <a:pt x="116110" y="149679"/>
                    <a:pt x="74840" y="149679"/>
                  </a:cubicBezTo>
                  <a:close/>
                  <a:moveTo>
                    <a:pt x="74840" y="5540"/>
                  </a:moveTo>
                  <a:cubicBezTo>
                    <a:pt x="36617" y="5540"/>
                    <a:pt x="5540" y="36617"/>
                    <a:pt x="5540" y="74840"/>
                  </a:cubicBezTo>
                  <a:cubicBezTo>
                    <a:pt x="5540" y="113063"/>
                    <a:pt x="36617" y="144140"/>
                    <a:pt x="74840" y="144140"/>
                  </a:cubicBezTo>
                  <a:cubicBezTo>
                    <a:pt x="113063" y="144140"/>
                    <a:pt x="144140" y="113063"/>
                    <a:pt x="144140" y="74840"/>
                  </a:cubicBezTo>
                  <a:cubicBezTo>
                    <a:pt x="144140" y="36617"/>
                    <a:pt x="113063" y="5540"/>
                    <a:pt x="74840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1" name="Google Shape;471;p20"/>
            <p:cNvSpPr/>
            <p:nvPr/>
          </p:nvSpPr>
          <p:spPr>
            <a:xfrm>
              <a:off x="4296029" y="4763052"/>
              <a:ext cx="58249" cy="58249"/>
            </a:xfrm>
            <a:custGeom>
              <a:rect b="b" l="l" r="r" t="t"/>
              <a:pathLst>
                <a:path extrusionOk="0" h="46975" w="46975">
                  <a:moveTo>
                    <a:pt x="23488" y="46976"/>
                  </a:moveTo>
                  <a:cubicBezTo>
                    <a:pt x="10525" y="46976"/>
                    <a:pt x="0" y="36450"/>
                    <a:pt x="0" y="23488"/>
                  </a:cubicBezTo>
                  <a:cubicBezTo>
                    <a:pt x="0" y="10525"/>
                    <a:pt x="10525" y="0"/>
                    <a:pt x="23488" y="0"/>
                  </a:cubicBezTo>
                  <a:cubicBezTo>
                    <a:pt x="36451" y="0"/>
                    <a:pt x="46976" y="10525"/>
                    <a:pt x="46976" y="23488"/>
                  </a:cubicBezTo>
                  <a:cubicBezTo>
                    <a:pt x="46976" y="36450"/>
                    <a:pt x="36451" y="46976"/>
                    <a:pt x="23488" y="46976"/>
                  </a:cubicBezTo>
                  <a:close/>
                  <a:moveTo>
                    <a:pt x="23488" y="5484"/>
                  </a:moveTo>
                  <a:cubicBezTo>
                    <a:pt x="13572" y="5484"/>
                    <a:pt x="5540" y="13517"/>
                    <a:pt x="5540" y="23432"/>
                  </a:cubicBezTo>
                  <a:cubicBezTo>
                    <a:pt x="5540" y="33348"/>
                    <a:pt x="13572" y="41381"/>
                    <a:pt x="23488" y="41381"/>
                  </a:cubicBezTo>
                  <a:cubicBezTo>
                    <a:pt x="33404" y="41381"/>
                    <a:pt x="41436" y="33348"/>
                    <a:pt x="41436" y="23432"/>
                  </a:cubicBezTo>
                  <a:cubicBezTo>
                    <a:pt x="41436" y="13517"/>
                    <a:pt x="33348" y="5484"/>
                    <a:pt x="23488" y="5484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2" name="Google Shape;472;p20"/>
            <p:cNvSpPr/>
            <p:nvPr/>
          </p:nvSpPr>
          <p:spPr>
            <a:xfrm>
              <a:off x="4401856" y="175775"/>
              <a:ext cx="60722" cy="60722"/>
            </a:xfrm>
            <a:custGeom>
              <a:rect b="b" l="l" r="r" t="t"/>
              <a:pathLst>
                <a:path extrusionOk="0" h="48969" w="48969">
                  <a:moveTo>
                    <a:pt x="24485" y="48970"/>
                  </a:moveTo>
                  <a:cubicBezTo>
                    <a:pt x="10968" y="48970"/>
                    <a:pt x="0" y="38002"/>
                    <a:pt x="0" y="24485"/>
                  </a:cubicBezTo>
                  <a:cubicBezTo>
                    <a:pt x="0" y="10968"/>
                    <a:pt x="10968" y="0"/>
                    <a:pt x="24485" y="0"/>
                  </a:cubicBezTo>
                  <a:cubicBezTo>
                    <a:pt x="38002" y="0"/>
                    <a:pt x="48970" y="10968"/>
                    <a:pt x="48970" y="24485"/>
                  </a:cubicBezTo>
                  <a:cubicBezTo>
                    <a:pt x="48970" y="38002"/>
                    <a:pt x="38002" y="48970"/>
                    <a:pt x="24485" y="48970"/>
                  </a:cubicBezTo>
                  <a:close/>
                  <a:moveTo>
                    <a:pt x="24485" y="5540"/>
                  </a:moveTo>
                  <a:cubicBezTo>
                    <a:pt x="14015" y="5540"/>
                    <a:pt x="5540" y="14015"/>
                    <a:pt x="5540" y="24485"/>
                  </a:cubicBezTo>
                  <a:cubicBezTo>
                    <a:pt x="5540" y="34955"/>
                    <a:pt x="14015" y="43430"/>
                    <a:pt x="24485" y="43430"/>
                  </a:cubicBezTo>
                  <a:cubicBezTo>
                    <a:pt x="34955" y="43430"/>
                    <a:pt x="43430" y="34955"/>
                    <a:pt x="43430" y="24485"/>
                  </a:cubicBezTo>
                  <a:cubicBezTo>
                    <a:pt x="43430" y="14015"/>
                    <a:pt x="34955" y="5540"/>
                    <a:pt x="24485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3" name="Google Shape;473;p20"/>
            <p:cNvSpPr/>
            <p:nvPr/>
          </p:nvSpPr>
          <p:spPr>
            <a:xfrm>
              <a:off x="3331912" y="161080"/>
              <a:ext cx="90122" cy="90122"/>
            </a:xfrm>
            <a:custGeom>
              <a:rect b="b" l="l" r="r" t="t"/>
              <a:pathLst>
                <a:path extrusionOk="0" h="72679" w="72679">
                  <a:moveTo>
                    <a:pt x="36340" y="72679"/>
                  </a:moveTo>
                  <a:cubicBezTo>
                    <a:pt x="16286" y="72679"/>
                    <a:pt x="0" y="56393"/>
                    <a:pt x="0" y="36340"/>
                  </a:cubicBezTo>
                  <a:cubicBezTo>
                    <a:pt x="0" y="16286"/>
                    <a:pt x="16286" y="0"/>
                    <a:pt x="36340" y="0"/>
                  </a:cubicBezTo>
                  <a:cubicBezTo>
                    <a:pt x="56393" y="0"/>
                    <a:pt x="72679" y="16286"/>
                    <a:pt x="72679" y="36340"/>
                  </a:cubicBezTo>
                  <a:cubicBezTo>
                    <a:pt x="72679" y="56393"/>
                    <a:pt x="56393" y="72679"/>
                    <a:pt x="36340" y="72679"/>
                  </a:cubicBezTo>
                  <a:close/>
                  <a:moveTo>
                    <a:pt x="36340" y="5540"/>
                  </a:moveTo>
                  <a:cubicBezTo>
                    <a:pt x="19333" y="5540"/>
                    <a:pt x="5540" y="19333"/>
                    <a:pt x="5540" y="36340"/>
                  </a:cubicBezTo>
                  <a:cubicBezTo>
                    <a:pt x="5540" y="53346"/>
                    <a:pt x="19333" y="67140"/>
                    <a:pt x="36340" y="67140"/>
                  </a:cubicBezTo>
                  <a:cubicBezTo>
                    <a:pt x="53346" y="67140"/>
                    <a:pt x="67140" y="53346"/>
                    <a:pt x="67140" y="36340"/>
                  </a:cubicBezTo>
                  <a:cubicBezTo>
                    <a:pt x="67140" y="19333"/>
                    <a:pt x="53346" y="5540"/>
                    <a:pt x="36340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4" name="Google Shape;474;p20"/>
            <p:cNvSpPr/>
            <p:nvPr/>
          </p:nvSpPr>
          <p:spPr>
            <a:xfrm>
              <a:off x="8098171" y="173300"/>
              <a:ext cx="65668" cy="65668"/>
            </a:xfrm>
            <a:custGeom>
              <a:rect b="b" l="l" r="r" t="t"/>
              <a:pathLst>
                <a:path extrusionOk="0" h="52958" w="52958">
                  <a:moveTo>
                    <a:pt x="26479" y="52958"/>
                  </a:moveTo>
                  <a:cubicBezTo>
                    <a:pt x="11910" y="52958"/>
                    <a:pt x="0" y="41104"/>
                    <a:pt x="0" y="26479"/>
                  </a:cubicBezTo>
                  <a:cubicBezTo>
                    <a:pt x="0" y="11855"/>
                    <a:pt x="11855" y="0"/>
                    <a:pt x="26479" y="0"/>
                  </a:cubicBezTo>
                  <a:cubicBezTo>
                    <a:pt x="41104" y="0"/>
                    <a:pt x="52958" y="11855"/>
                    <a:pt x="52958" y="26479"/>
                  </a:cubicBezTo>
                  <a:cubicBezTo>
                    <a:pt x="52958" y="41104"/>
                    <a:pt x="41104" y="52958"/>
                    <a:pt x="26479" y="52958"/>
                  </a:cubicBezTo>
                  <a:close/>
                  <a:moveTo>
                    <a:pt x="26479" y="5595"/>
                  </a:moveTo>
                  <a:cubicBezTo>
                    <a:pt x="14957" y="5595"/>
                    <a:pt x="5540" y="14957"/>
                    <a:pt x="5540" y="26535"/>
                  </a:cubicBezTo>
                  <a:cubicBezTo>
                    <a:pt x="5540" y="38112"/>
                    <a:pt x="14901" y="47474"/>
                    <a:pt x="26479" y="47474"/>
                  </a:cubicBezTo>
                  <a:cubicBezTo>
                    <a:pt x="38057" y="47474"/>
                    <a:pt x="47419" y="38112"/>
                    <a:pt x="47419" y="26535"/>
                  </a:cubicBezTo>
                  <a:cubicBezTo>
                    <a:pt x="47419" y="14957"/>
                    <a:pt x="38057" y="5595"/>
                    <a:pt x="26479" y="5595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5" name="Google Shape;475;p20"/>
            <p:cNvSpPr/>
            <p:nvPr/>
          </p:nvSpPr>
          <p:spPr>
            <a:xfrm>
              <a:off x="8520300" y="236488"/>
              <a:ext cx="260406" cy="238631"/>
            </a:xfrm>
            <a:custGeom>
              <a:rect b="b" l="l" r="r" t="t"/>
              <a:pathLst>
                <a:path extrusionOk="0" h="192444" w="210005">
                  <a:moveTo>
                    <a:pt x="210005" y="192445"/>
                  </a:moveTo>
                  <a:lnTo>
                    <a:pt x="0" y="192445"/>
                  </a:lnTo>
                  <a:lnTo>
                    <a:pt x="1108" y="190395"/>
                  </a:lnTo>
                  <a:lnTo>
                    <a:pt x="104975" y="0"/>
                  </a:lnTo>
                  <a:lnTo>
                    <a:pt x="210005" y="192445"/>
                  </a:lnTo>
                  <a:close/>
                  <a:moveTo>
                    <a:pt x="4653" y="189675"/>
                  </a:moveTo>
                  <a:lnTo>
                    <a:pt x="205352" y="189675"/>
                  </a:lnTo>
                  <a:lnTo>
                    <a:pt x="105030" y="5761"/>
                  </a:lnTo>
                  <a:lnTo>
                    <a:pt x="4709" y="189675"/>
                  </a:ln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6" name="Google Shape;476;p20"/>
            <p:cNvSpPr/>
            <p:nvPr/>
          </p:nvSpPr>
          <p:spPr>
            <a:xfrm>
              <a:off x="4966515" y="347482"/>
              <a:ext cx="93900" cy="86068"/>
            </a:xfrm>
            <a:custGeom>
              <a:rect b="b" l="l" r="r" t="t"/>
              <a:pathLst>
                <a:path extrusionOk="0" h="69410" w="75726">
                  <a:moveTo>
                    <a:pt x="37835" y="0"/>
                  </a:moveTo>
                  <a:lnTo>
                    <a:pt x="0" y="69411"/>
                  </a:lnTo>
                  <a:lnTo>
                    <a:pt x="37835" y="69411"/>
                  </a:lnTo>
                  <a:lnTo>
                    <a:pt x="75726" y="69411"/>
                  </a:lnTo>
                  <a:lnTo>
                    <a:pt x="37835" y="0"/>
                  </a:ln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7" name="Google Shape;477;p20"/>
            <p:cNvSpPr/>
            <p:nvPr/>
          </p:nvSpPr>
          <p:spPr>
            <a:xfrm>
              <a:off x="1056110" y="4380772"/>
              <a:ext cx="347014" cy="318071"/>
            </a:xfrm>
            <a:custGeom>
              <a:rect b="b" l="l" r="r" t="t"/>
              <a:pathLst>
                <a:path extrusionOk="0" h="69410" w="75726">
                  <a:moveTo>
                    <a:pt x="37891" y="0"/>
                  </a:moveTo>
                  <a:lnTo>
                    <a:pt x="0" y="69411"/>
                  </a:lnTo>
                  <a:lnTo>
                    <a:pt x="37891" y="69411"/>
                  </a:lnTo>
                  <a:lnTo>
                    <a:pt x="75726" y="69411"/>
                  </a:lnTo>
                  <a:lnTo>
                    <a:pt x="37891" y="0"/>
                  </a:ln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8" name="Google Shape;478;p20"/>
            <p:cNvSpPr/>
            <p:nvPr/>
          </p:nvSpPr>
          <p:spPr>
            <a:xfrm>
              <a:off x="419768" y="3951839"/>
              <a:ext cx="185602" cy="185602"/>
            </a:xfrm>
            <a:custGeom>
              <a:rect b="b" l="l" r="r" t="t"/>
              <a:pathLst>
                <a:path extrusionOk="0" h="149679" w="149679">
                  <a:moveTo>
                    <a:pt x="74840" y="149679"/>
                  </a:moveTo>
                  <a:cubicBezTo>
                    <a:pt x="33570" y="149679"/>
                    <a:pt x="0" y="116110"/>
                    <a:pt x="0" y="74840"/>
                  </a:cubicBezTo>
                  <a:cubicBezTo>
                    <a:pt x="0" y="33570"/>
                    <a:pt x="33570" y="0"/>
                    <a:pt x="74840" y="0"/>
                  </a:cubicBezTo>
                  <a:cubicBezTo>
                    <a:pt x="116110" y="0"/>
                    <a:pt x="149679" y="33570"/>
                    <a:pt x="149679" y="74840"/>
                  </a:cubicBezTo>
                  <a:cubicBezTo>
                    <a:pt x="149679" y="116110"/>
                    <a:pt x="116110" y="149679"/>
                    <a:pt x="74840" y="149679"/>
                  </a:cubicBezTo>
                  <a:close/>
                  <a:moveTo>
                    <a:pt x="74840" y="5540"/>
                  </a:moveTo>
                  <a:cubicBezTo>
                    <a:pt x="36617" y="5540"/>
                    <a:pt x="5540" y="36617"/>
                    <a:pt x="5540" y="74840"/>
                  </a:cubicBezTo>
                  <a:cubicBezTo>
                    <a:pt x="5540" y="113063"/>
                    <a:pt x="36617" y="144140"/>
                    <a:pt x="74840" y="144140"/>
                  </a:cubicBezTo>
                  <a:cubicBezTo>
                    <a:pt x="113063" y="144140"/>
                    <a:pt x="144140" y="113063"/>
                    <a:pt x="144140" y="74840"/>
                  </a:cubicBezTo>
                  <a:cubicBezTo>
                    <a:pt x="144140" y="36617"/>
                    <a:pt x="113063" y="5540"/>
                    <a:pt x="74840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9" name="Google Shape;479;p20"/>
            <p:cNvSpPr/>
            <p:nvPr/>
          </p:nvSpPr>
          <p:spPr>
            <a:xfrm>
              <a:off x="3395791" y="4896598"/>
              <a:ext cx="90122" cy="90122"/>
            </a:xfrm>
            <a:custGeom>
              <a:rect b="b" l="l" r="r" t="t"/>
              <a:pathLst>
                <a:path extrusionOk="0" h="72679" w="72679">
                  <a:moveTo>
                    <a:pt x="36340" y="72679"/>
                  </a:moveTo>
                  <a:cubicBezTo>
                    <a:pt x="16286" y="72679"/>
                    <a:pt x="0" y="56393"/>
                    <a:pt x="0" y="36340"/>
                  </a:cubicBezTo>
                  <a:cubicBezTo>
                    <a:pt x="0" y="16286"/>
                    <a:pt x="16286" y="0"/>
                    <a:pt x="36340" y="0"/>
                  </a:cubicBezTo>
                  <a:cubicBezTo>
                    <a:pt x="56393" y="0"/>
                    <a:pt x="72679" y="16286"/>
                    <a:pt x="72679" y="36340"/>
                  </a:cubicBezTo>
                  <a:cubicBezTo>
                    <a:pt x="72679" y="56393"/>
                    <a:pt x="56393" y="72679"/>
                    <a:pt x="36340" y="72679"/>
                  </a:cubicBezTo>
                  <a:close/>
                  <a:moveTo>
                    <a:pt x="36340" y="5540"/>
                  </a:moveTo>
                  <a:cubicBezTo>
                    <a:pt x="19333" y="5540"/>
                    <a:pt x="5540" y="19333"/>
                    <a:pt x="5540" y="36340"/>
                  </a:cubicBezTo>
                  <a:cubicBezTo>
                    <a:pt x="5540" y="53346"/>
                    <a:pt x="19333" y="67140"/>
                    <a:pt x="36340" y="67140"/>
                  </a:cubicBezTo>
                  <a:cubicBezTo>
                    <a:pt x="53346" y="67140"/>
                    <a:pt x="67140" y="53346"/>
                    <a:pt x="67140" y="36340"/>
                  </a:cubicBezTo>
                  <a:cubicBezTo>
                    <a:pt x="67140" y="19333"/>
                    <a:pt x="53346" y="5540"/>
                    <a:pt x="36340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80" name="Google Shape;480;p20"/>
          <p:cNvSpPr txBox="1"/>
          <p:nvPr/>
        </p:nvSpPr>
        <p:spPr>
          <a:xfrm>
            <a:off x="2496150" y="3528991"/>
            <a:ext cx="4151700" cy="5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CRÉDITOS:</a:t>
            </a:r>
            <a:r>
              <a:rPr lang="pt-BR" sz="12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 Este modelo foi criado pelo </a:t>
            </a:r>
            <a:r>
              <a:rPr b="1" lang="pt-BR" sz="1200" u="sng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pt-BR" sz="12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, e inclui ícones do </a:t>
            </a:r>
            <a:r>
              <a:rPr b="1" lang="pt-BR" sz="1200" u="sng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pt-BR" sz="12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, e infográficos e imagens da </a:t>
            </a:r>
            <a:r>
              <a:rPr b="1" lang="pt-BR" sz="1200" u="sng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pt-BR" sz="1200" u="sng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 </a:t>
            </a:r>
            <a:endParaRPr b="1" sz="1200" u="sng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41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5" y="9218"/>
            <a:ext cx="9143998" cy="5125063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3"/>
          <p:cNvSpPr txBox="1"/>
          <p:nvPr>
            <p:ph type="title"/>
          </p:nvPr>
        </p:nvSpPr>
        <p:spPr>
          <a:xfrm>
            <a:off x="1095625" y="3504950"/>
            <a:ext cx="43836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b="0"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3" name="Google Shape;43;p3"/>
          <p:cNvSpPr txBox="1"/>
          <p:nvPr>
            <p:ph hasCustomPrompt="1" idx="2" type="title"/>
          </p:nvPr>
        </p:nvSpPr>
        <p:spPr>
          <a:xfrm>
            <a:off x="1095625" y="2739350"/>
            <a:ext cx="1235700" cy="841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grpSp>
        <p:nvGrpSpPr>
          <p:cNvPr id="44" name="Google Shape;44;p3"/>
          <p:cNvGrpSpPr/>
          <p:nvPr/>
        </p:nvGrpSpPr>
        <p:grpSpPr>
          <a:xfrm>
            <a:off x="-1723400" y="-1647212"/>
            <a:ext cx="12538026" cy="7071613"/>
            <a:chOff x="-1723400" y="-1647212"/>
            <a:chExt cx="12538026" cy="7071613"/>
          </a:xfrm>
        </p:grpSpPr>
        <p:pic>
          <p:nvPicPr>
            <p:cNvPr id="45" name="Google Shape;45;p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5400000">
              <a:off x="4450739" y="-287637"/>
              <a:ext cx="5790674" cy="45748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" name="Google Shape;46;p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5400000">
              <a:off x="5136564" y="-836012"/>
              <a:ext cx="5790674" cy="45748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" name="Google Shape;47;p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 rot="10800000">
              <a:off x="-1239875" y="-895551"/>
              <a:ext cx="4929326" cy="32252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8" name="Google Shape;48;p3"/>
            <p:cNvSpPr/>
            <p:nvPr/>
          </p:nvSpPr>
          <p:spPr>
            <a:xfrm rot="4860328">
              <a:off x="6697475" y="-651030"/>
              <a:ext cx="4019020" cy="2972447"/>
            </a:xfrm>
            <a:custGeom>
              <a:rect b="b" l="l" r="r" t="t"/>
              <a:pathLst>
                <a:path extrusionOk="0" h="2186887" w="2956871">
                  <a:moveTo>
                    <a:pt x="2952768" y="178044"/>
                  </a:moveTo>
                  <a:cubicBezTo>
                    <a:pt x="2944569" y="304180"/>
                    <a:pt x="2933823" y="432256"/>
                    <a:pt x="2895101" y="553351"/>
                  </a:cubicBezTo>
                  <a:cubicBezTo>
                    <a:pt x="2854994" y="678822"/>
                    <a:pt x="2780985" y="787454"/>
                    <a:pt x="2665042" y="853762"/>
                  </a:cubicBezTo>
                  <a:cubicBezTo>
                    <a:pt x="2600839" y="890490"/>
                    <a:pt x="2529766" y="915418"/>
                    <a:pt x="2458194" y="933366"/>
                  </a:cubicBezTo>
                  <a:cubicBezTo>
                    <a:pt x="2382800" y="952256"/>
                    <a:pt x="2305136" y="962227"/>
                    <a:pt x="2227360" y="961563"/>
                  </a:cubicBezTo>
                  <a:cubicBezTo>
                    <a:pt x="2149473" y="960898"/>
                    <a:pt x="2073194" y="948267"/>
                    <a:pt x="1998464" y="926774"/>
                  </a:cubicBezTo>
                  <a:cubicBezTo>
                    <a:pt x="1925785" y="905890"/>
                    <a:pt x="1854768" y="879134"/>
                    <a:pt x="1781202" y="861241"/>
                  </a:cubicBezTo>
                  <a:cubicBezTo>
                    <a:pt x="1708523" y="843570"/>
                    <a:pt x="1634126" y="836867"/>
                    <a:pt x="1559619" y="845120"/>
                  </a:cubicBezTo>
                  <a:cubicBezTo>
                    <a:pt x="1490540" y="852710"/>
                    <a:pt x="1419301" y="870880"/>
                    <a:pt x="1358643" y="905613"/>
                  </a:cubicBezTo>
                  <a:cubicBezTo>
                    <a:pt x="1304743" y="936468"/>
                    <a:pt x="1265079" y="983222"/>
                    <a:pt x="1247796" y="1043216"/>
                  </a:cubicBezTo>
                  <a:cubicBezTo>
                    <a:pt x="1230623" y="1102711"/>
                    <a:pt x="1233448" y="1165973"/>
                    <a:pt x="1234889" y="1227185"/>
                  </a:cubicBezTo>
                  <a:cubicBezTo>
                    <a:pt x="1236384" y="1291666"/>
                    <a:pt x="1238323" y="1358806"/>
                    <a:pt x="1217107" y="1420628"/>
                  </a:cubicBezTo>
                  <a:cubicBezTo>
                    <a:pt x="1197053" y="1479125"/>
                    <a:pt x="1157335" y="1529868"/>
                    <a:pt x="1107589" y="1566208"/>
                  </a:cubicBezTo>
                  <a:cubicBezTo>
                    <a:pt x="1058841" y="1601827"/>
                    <a:pt x="999900" y="1624263"/>
                    <a:pt x="939352" y="1626921"/>
                  </a:cubicBezTo>
                  <a:cubicBezTo>
                    <a:pt x="872323" y="1629858"/>
                    <a:pt x="807953" y="1605539"/>
                    <a:pt x="743306" y="1591579"/>
                  </a:cubicBezTo>
                  <a:cubicBezTo>
                    <a:pt x="686470" y="1579281"/>
                    <a:pt x="623707" y="1573852"/>
                    <a:pt x="573851" y="1609638"/>
                  </a:cubicBezTo>
                  <a:cubicBezTo>
                    <a:pt x="529922" y="1641158"/>
                    <a:pt x="512251" y="1693285"/>
                    <a:pt x="504661" y="1744748"/>
                  </a:cubicBezTo>
                  <a:cubicBezTo>
                    <a:pt x="496075" y="1802803"/>
                    <a:pt x="499011" y="1862243"/>
                    <a:pt x="487987" y="1919965"/>
                  </a:cubicBezTo>
                  <a:cubicBezTo>
                    <a:pt x="476465" y="1980457"/>
                    <a:pt x="450927" y="2039233"/>
                    <a:pt x="411707" y="2087039"/>
                  </a:cubicBezTo>
                  <a:cubicBezTo>
                    <a:pt x="374204" y="2132741"/>
                    <a:pt x="323185" y="2167806"/>
                    <a:pt x="264354" y="2178553"/>
                  </a:cubicBezTo>
                  <a:cubicBezTo>
                    <a:pt x="189238" y="2192291"/>
                    <a:pt x="113955" y="2168415"/>
                    <a:pt x="38561" y="2172626"/>
                  </a:cubicBezTo>
                  <a:cubicBezTo>
                    <a:pt x="33575" y="2172903"/>
                    <a:pt x="3551" y="2176558"/>
                    <a:pt x="4326" y="2178221"/>
                  </a:cubicBezTo>
                  <a:cubicBezTo>
                    <a:pt x="3828" y="2177112"/>
                    <a:pt x="4714" y="2174066"/>
                    <a:pt x="4770" y="2172903"/>
                  </a:cubicBezTo>
                  <a:lnTo>
                    <a:pt x="6819" y="2149304"/>
                  </a:lnTo>
                  <a:cubicBezTo>
                    <a:pt x="13910" y="2068315"/>
                    <a:pt x="20945" y="1987271"/>
                    <a:pt x="28036" y="1906283"/>
                  </a:cubicBezTo>
                  <a:cubicBezTo>
                    <a:pt x="39946" y="1770064"/>
                    <a:pt x="51801" y="1633846"/>
                    <a:pt x="63711" y="1497628"/>
                  </a:cubicBezTo>
                  <a:cubicBezTo>
                    <a:pt x="77837" y="1335540"/>
                    <a:pt x="92018" y="1173451"/>
                    <a:pt x="106144" y="1011419"/>
                  </a:cubicBezTo>
                  <a:cubicBezTo>
                    <a:pt x="120270" y="849386"/>
                    <a:pt x="133565" y="696992"/>
                    <a:pt x="147303" y="539779"/>
                  </a:cubicBezTo>
                  <a:cubicBezTo>
                    <a:pt x="157939" y="417797"/>
                    <a:pt x="168575" y="295871"/>
                    <a:pt x="179266" y="173890"/>
                  </a:cubicBezTo>
                  <a:lnTo>
                    <a:pt x="189293" y="58832"/>
                  </a:lnTo>
                  <a:lnTo>
                    <a:pt x="192340" y="23601"/>
                  </a:lnTo>
                  <a:cubicBezTo>
                    <a:pt x="192838" y="18006"/>
                    <a:pt x="194833" y="10472"/>
                    <a:pt x="194002" y="4877"/>
                  </a:cubicBezTo>
                  <a:cubicBezTo>
                    <a:pt x="193337" y="778"/>
                    <a:pt x="191841" y="3880"/>
                    <a:pt x="193836" y="4323"/>
                  </a:cubicBezTo>
                  <a:cubicBezTo>
                    <a:pt x="198212" y="5265"/>
                    <a:pt x="203308" y="4932"/>
                    <a:pt x="207795" y="5209"/>
                  </a:cubicBezTo>
                  <a:cubicBezTo>
                    <a:pt x="230286" y="6650"/>
                    <a:pt x="252777" y="8090"/>
                    <a:pt x="275267" y="9530"/>
                  </a:cubicBezTo>
                  <a:cubicBezTo>
                    <a:pt x="365396" y="15291"/>
                    <a:pt x="455470" y="20997"/>
                    <a:pt x="545599" y="26758"/>
                  </a:cubicBezTo>
                  <a:cubicBezTo>
                    <a:pt x="678826" y="35234"/>
                    <a:pt x="812108" y="43765"/>
                    <a:pt x="945335" y="52240"/>
                  </a:cubicBezTo>
                  <a:cubicBezTo>
                    <a:pt x="1104265" y="62378"/>
                    <a:pt x="1263141" y="72515"/>
                    <a:pt x="1422071" y="82597"/>
                  </a:cubicBezTo>
                  <a:cubicBezTo>
                    <a:pt x="1585877" y="93012"/>
                    <a:pt x="1749682" y="103481"/>
                    <a:pt x="1913432" y="113896"/>
                  </a:cubicBezTo>
                  <a:cubicBezTo>
                    <a:pt x="2064995" y="123535"/>
                    <a:pt x="2216558" y="133229"/>
                    <a:pt x="2368121" y="142868"/>
                  </a:cubicBezTo>
                  <a:cubicBezTo>
                    <a:pt x="2486778" y="150402"/>
                    <a:pt x="2605436" y="157991"/>
                    <a:pt x="2724039" y="165525"/>
                  </a:cubicBezTo>
                  <a:cubicBezTo>
                    <a:pt x="2792120" y="169845"/>
                    <a:pt x="2860201" y="174222"/>
                    <a:pt x="2928283" y="178543"/>
                  </a:cubicBezTo>
                  <a:cubicBezTo>
                    <a:pt x="2937091" y="179097"/>
                    <a:pt x="2945899" y="179651"/>
                    <a:pt x="2954707" y="180205"/>
                  </a:cubicBezTo>
                  <a:cubicBezTo>
                    <a:pt x="2957366" y="180371"/>
                    <a:pt x="2957366" y="176216"/>
                    <a:pt x="2954707" y="176050"/>
                  </a:cubicBezTo>
                  <a:cubicBezTo>
                    <a:pt x="2930056" y="174499"/>
                    <a:pt x="2905349" y="172893"/>
                    <a:pt x="2880698" y="171341"/>
                  </a:cubicBezTo>
                  <a:cubicBezTo>
                    <a:pt x="2813558" y="167076"/>
                    <a:pt x="2746474" y="162810"/>
                    <a:pt x="2679334" y="158489"/>
                  </a:cubicBezTo>
                  <a:cubicBezTo>
                    <a:pt x="2580508" y="152175"/>
                    <a:pt x="2481627" y="145915"/>
                    <a:pt x="2382800" y="139600"/>
                  </a:cubicBezTo>
                  <a:cubicBezTo>
                    <a:pt x="2261761" y="131899"/>
                    <a:pt x="2140776" y="124199"/>
                    <a:pt x="2019736" y="116444"/>
                  </a:cubicBezTo>
                  <a:cubicBezTo>
                    <a:pt x="1887174" y="108024"/>
                    <a:pt x="1754557" y="99549"/>
                    <a:pt x="1621995" y="91128"/>
                  </a:cubicBezTo>
                  <a:cubicBezTo>
                    <a:pt x="1488657" y="82653"/>
                    <a:pt x="1355319" y="74122"/>
                    <a:pt x="1221982" y="65646"/>
                  </a:cubicBezTo>
                  <a:cubicBezTo>
                    <a:pt x="1097175" y="57669"/>
                    <a:pt x="972423" y="49747"/>
                    <a:pt x="847617" y="41770"/>
                  </a:cubicBezTo>
                  <a:cubicBezTo>
                    <a:pt x="742199" y="35068"/>
                    <a:pt x="636725" y="28309"/>
                    <a:pt x="531307" y="21607"/>
                  </a:cubicBezTo>
                  <a:cubicBezTo>
                    <a:pt x="455747" y="16787"/>
                    <a:pt x="380187" y="11967"/>
                    <a:pt x="304627" y="7148"/>
                  </a:cubicBezTo>
                  <a:cubicBezTo>
                    <a:pt x="268841" y="4877"/>
                    <a:pt x="232613" y="611"/>
                    <a:pt x="196772" y="279"/>
                  </a:cubicBezTo>
                  <a:cubicBezTo>
                    <a:pt x="195220" y="279"/>
                    <a:pt x="193669" y="58"/>
                    <a:pt x="192174" y="2"/>
                  </a:cubicBezTo>
                  <a:cubicBezTo>
                    <a:pt x="191010" y="-53"/>
                    <a:pt x="190179" y="999"/>
                    <a:pt x="190069" y="2107"/>
                  </a:cubicBezTo>
                  <a:cubicBezTo>
                    <a:pt x="188351" y="21496"/>
                    <a:pt x="186689" y="40940"/>
                    <a:pt x="184972" y="60328"/>
                  </a:cubicBezTo>
                  <a:cubicBezTo>
                    <a:pt x="180374" y="113176"/>
                    <a:pt x="175776" y="165968"/>
                    <a:pt x="171123" y="218816"/>
                  </a:cubicBezTo>
                  <a:cubicBezTo>
                    <a:pt x="164310" y="296923"/>
                    <a:pt x="157496" y="375087"/>
                    <a:pt x="150682" y="453195"/>
                  </a:cubicBezTo>
                  <a:cubicBezTo>
                    <a:pt x="142373" y="548531"/>
                    <a:pt x="134063" y="643867"/>
                    <a:pt x="125699" y="739204"/>
                  </a:cubicBezTo>
                  <a:cubicBezTo>
                    <a:pt x="116614" y="843126"/>
                    <a:pt x="107529" y="947049"/>
                    <a:pt x="98499" y="1050971"/>
                  </a:cubicBezTo>
                  <a:cubicBezTo>
                    <a:pt x="89304" y="1156390"/>
                    <a:pt x="80108" y="1261752"/>
                    <a:pt x="70912" y="1367170"/>
                  </a:cubicBezTo>
                  <a:cubicBezTo>
                    <a:pt x="62326" y="1465443"/>
                    <a:pt x="53740" y="1563770"/>
                    <a:pt x="45153" y="1662042"/>
                  </a:cubicBezTo>
                  <a:cubicBezTo>
                    <a:pt x="37896" y="1745136"/>
                    <a:pt x="30639" y="1828230"/>
                    <a:pt x="23383" y="1911268"/>
                  </a:cubicBezTo>
                  <a:cubicBezTo>
                    <a:pt x="18175" y="1971040"/>
                    <a:pt x="12968" y="2030812"/>
                    <a:pt x="7761" y="2090529"/>
                  </a:cubicBezTo>
                  <a:lnTo>
                    <a:pt x="2886" y="2146146"/>
                  </a:lnTo>
                  <a:cubicBezTo>
                    <a:pt x="2055" y="2155619"/>
                    <a:pt x="-161" y="2166033"/>
                    <a:pt x="338" y="2175506"/>
                  </a:cubicBezTo>
                  <a:cubicBezTo>
                    <a:pt x="393" y="2176669"/>
                    <a:pt x="116" y="2177999"/>
                    <a:pt x="6" y="2179162"/>
                  </a:cubicBezTo>
                  <a:cubicBezTo>
                    <a:pt x="-105" y="2180602"/>
                    <a:pt x="1446" y="2181378"/>
                    <a:pt x="2609" y="2181157"/>
                  </a:cubicBezTo>
                  <a:cubicBezTo>
                    <a:pt x="85592" y="2165368"/>
                    <a:pt x="168630" y="2195171"/>
                    <a:pt x="251835" y="2184536"/>
                  </a:cubicBezTo>
                  <a:cubicBezTo>
                    <a:pt x="312493" y="2176780"/>
                    <a:pt x="366283" y="2144650"/>
                    <a:pt x="406555" y="2099282"/>
                  </a:cubicBezTo>
                  <a:cubicBezTo>
                    <a:pt x="447548" y="2053082"/>
                    <a:pt x="475080" y="1995359"/>
                    <a:pt x="488874" y="1935366"/>
                  </a:cubicBezTo>
                  <a:cubicBezTo>
                    <a:pt x="503332" y="1872491"/>
                    <a:pt x="499122" y="1807290"/>
                    <a:pt x="508871" y="1743696"/>
                  </a:cubicBezTo>
                  <a:cubicBezTo>
                    <a:pt x="518621" y="1680101"/>
                    <a:pt x="549089" y="1612297"/>
                    <a:pt x="618832" y="1592299"/>
                  </a:cubicBezTo>
                  <a:cubicBezTo>
                    <a:pt x="690182" y="1571803"/>
                    <a:pt x="767237" y="1602547"/>
                    <a:pt x="836427" y="1618667"/>
                  </a:cubicBezTo>
                  <a:cubicBezTo>
                    <a:pt x="900021" y="1633458"/>
                    <a:pt x="962341" y="1636173"/>
                    <a:pt x="1024772" y="1614346"/>
                  </a:cubicBezTo>
                  <a:cubicBezTo>
                    <a:pt x="1082606" y="1594127"/>
                    <a:pt x="1134678" y="1557289"/>
                    <a:pt x="1172790" y="1509261"/>
                  </a:cubicBezTo>
                  <a:cubicBezTo>
                    <a:pt x="1212177" y="1459626"/>
                    <a:pt x="1231897" y="1401239"/>
                    <a:pt x="1237382" y="1338586"/>
                  </a:cubicBezTo>
                  <a:cubicBezTo>
                    <a:pt x="1243586" y="1267846"/>
                    <a:pt x="1235110" y="1196884"/>
                    <a:pt x="1239044" y="1126088"/>
                  </a:cubicBezTo>
                  <a:cubicBezTo>
                    <a:pt x="1243253" y="1050861"/>
                    <a:pt x="1266021" y="979455"/>
                    <a:pt x="1327344" y="931538"/>
                  </a:cubicBezTo>
                  <a:cubicBezTo>
                    <a:pt x="1391936" y="881072"/>
                    <a:pt x="1479461" y="858138"/>
                    <a:pt x="1559619" y="849331"/>
                  </a:cubicBezTo>
                  <a:cubicBezTo>
                    <a:pt x="1644873" y="839913"/>
                    <a:pt x="1729019" y="850715"/>
                    <a:pt x="1811393" y="873483"/>
                  </a:cubicBezTo>
                  <a:cubicBezTo>
                    <a:pt x="1891274" y="895530"/>
                    <a:pt x="1968828" y="925666"/>
                    <a:pt x="2049595" y="944611"/>
                  </a:cubicBezTo>
                  <a:cubicBezTo>
                    <a:pt x="2209190" y="982114"/>
                    <a:pt x="2377593" y="967767"/>
                    <a:pt x="2532369" y="916138"/>
                  </a:cubicBezTo>
                  <a:cubicBezTo>
                    <a:pt x="2602722" y="892650"/>
                    <a:pt x="2671634" y="861462"/>
                    <a:pt x="2730021" y="815041"/>
                  </a:cubicBezTo>
                  <a:cubicBezTo>
                    <a:pt x="2781429" y="774214"/>
                    <a:pt x="2822699" y="722142"/>
                    <a:pt x="2853443" y="664308"/>
                  </a:cubicBezTo>
                  <a:cubicBezTo>
                    <a:pt x="2916040" y="546648"/>
                    <a:pt x="2937091" y="411260"/>
                    <a:pt x="2949112" y="280083"/>
                  </a:cubicBezTo>
                  <a:cubicBezTo>
                    <a:pt x="2952214" y="246126"/>
                    <a:pt x="2954651" y="212113"/>
                    <a:pt x="2956867" y="178100"/>
                  </a:cubicBezTo>
                  <a:cubicBezTo>
                    <a:pt x="2957033" y="175441"/>
                    <a:pt x="2952879" y="175441"/>
                    <a:pt x="2952712" y="17810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49;p3"/>
            <p:cNvSpPr/>
            <p:nvPr/>
          </p:nvSpPr>
          <p:spPr>
            <a:xfrm rot="4860328">
              <a:off x="7023000" y="-916280"/>
              <a:ext cx="4019020" cy="2972447"/>
            </a:xfrm>
            <a:custGeom>
              <a:rect b="b" l="l" r="r" t="t"/>
              <a:pathLst>
                <a:path extrusionOk="0" h="2186887" w="2956871">
                  <a:moveTo>
                    <a:pt x="2952768" y="178044"/>
                  </a:moveTo>
                  <a:cubicBezTo>
                    <a:pt x="2944569" y="304180"/>
                    <a:pt x="2933823" y="432256"/>
                    <a:pt x="2895101" y="553351"/>
                  </a:cubicBezTo>
                  <a:cubicBezTo>
                    <a:pt x="2854994" y="678822"/>
                    <a:pt x="2780985" y="787454"/>
                    <a:pt x="2665042" y="853762"/>
                  </a:cubicBezTo>
                  <a:cubicBezTo>
                    <a:pt x="2600839" y="890490"/>
                    <a:pt x="2529766" y="915418"/>
                    <a:pt x="2458194" y="933366"/>
                  </a:cubicBezTo>
                  <a:cubicBezTo>
                    <a:pt x="2382800" y="952256"/>
                    <a:pt x="2305136" y="962227"/>
                    <a:pt x="2227360" y="961563"/>
                  </a:cubicBezTo>
                  <a:cubicBezTo>
                    <a:pt x="2149473" y="960898"/>
                    <a:pt x="2073194" y="948267"/>
                    <a:pt x="1998464" y="926774"/>
                  </a:cubicBezTo>
                  <a:cubicBezTo>
                    <a:pt x="1925785" y="905890"/>
                    <a:pt x="1854768" y="879134"/>
                    <a:pt x="1781202" y="861241"/>
                  </a:cubicBezTo>
                  <a:cubicBezTo>
                    <a:pt x="1708523" y="843570"/>
                    <a:pt x="1634126" y="836867"/>
                    <a:pt x="1559619" y="845120"/>
                  </a:cubicBezTo>
                  <a:cubicBezTo>
                    <a:pt x="1490540" y="852710"/>
                    <a:pt x="1419301" y="870880"/>
                    <a:pt x="1358643" y="905613"/>
                  </a:cubicBezTo>
                  <a:cubicBezTo>
                    <a:pt x="1304743" y="936468"/>
                    <a:pt x="1265079" y="983222"/>
                    <a:pt x="1247796" y="1043216"/>
                  </a:cubicBezTo>
                  <a:cubicBezTo>
                    <a:pt x="1230623" y="1102711"/>
                    <a:pt x="1233448" y="1165973"/>
                    <a:pt x="1234889" y="1227185"/>
                  </a:cubicBezTo>
                  <a:cubicBezTo>
                    <a:pt x="1236384" y="1291666"/>
                    <a:pt x="1238323" y="1358806"/>
                    <a:pt x="1217107" y="1420628"/>
                  </a:cubicBezTo>
                  <a:cubicBezTo>
                    <a:pt x="1197053" y="1479125"/>
                    <a:pt x="1157335" y="1529868"/>
                    <a:pt x="1107589" y="1566208"/>
                  </a:cubicBezTo>
                  <a:cubicBezTo>
                    <a:pt x="1058841" y="1601827"/>
                    <a:pt x="999900" y="1624263"/>
                    <a:pt x="939352" y="1626921"/>
                  </a:cubicBezTo>
                  <a:cubicBezTo>
                    <a:pt x="872323" y="1629858"/>
                    <a:pt x="807953" y="1605539"/>
                    <a:pt x="743306" y="1591579"/>
                  </a:cubicBezTo>
                  <a:cubicBezTo>
                    <a:pt x="686470" y="1579281"/>
                    <a:pt x="623707" y="1573852"/>
                    <a:pt x="573851" y="1609638"/>
                  </a:cubicBezTo>
                  <a:cubicBezTo>
                    <a:pt x="529922" y="1641158"/>
                    <a:pt x="512251" y="1693285"/>
                    <a:pt x="504661" y="1744748"/>
                  </a:cubicBezTo>
                  <a:cubicBezTo>
                    <a:pt x="496075" y="1802803"/>
                    <a:pt x="499011" y="1862243"/>
                    <a:pt x="487987" y="1919965"/>
                  </a:cubicBezTo>
                  <a:cubicBezTo>
                    <a:pt x="476465" y="1980457"/>
                    <a:pt x="450927" y="2039233"/>
                    <a:pt x="411707" y="2087039"/>
                  </a:cubicBezTo>
                  <a:cubicBezTo>
                    <a:pt x="374204" y="2132741"/>
                    <a:pt x="323185" y="2167806"/>
                    <a:pt x="264354" y="2178553"/>
                  </a:cubicBezTo>
                  <a:cubicBezTo>
                    <a:pt x="189238" y="2192291"/>
                    <a:pt x="113955" y="2168415"/>
                    <a:pt x="38561" y="2172626"/>
                  </a:cubicBezTo>
                  <a:cubicBezTo>
                    <a:pt x="33575" y="2172903"/>
                    <a:pt x="3551" y="2176558"/>
                    <a:pt x="4326" y="2178221"/>
                  </a:cubicBezTo>
                  <a:cubicBezTo>
                    <a:pt x="3828" y="2177112"/>
                    <a:pt x="4714" y="2174066"/>
                    <a:pt x="4770" y="2172903"/>
                  </a:cubicBezTo>
                  <a:lnTo>
                    <a:pt x="6819" y="2149304"/>
                  </a:lnTo>
                  <a:cubicBezTo>
                    <a:pt x="13910" y="2068315"/>
                    <a:pt x="20945" y="1987271"/>
                    <a:pt x="28036" y="1906283"/>
                  </a:cubicBezTo>
                  <a:cubicBezTo>
                    <a:pt x="39946" y="1770064"/>
                    <a:pt x="51801" y="1633846"/>
                    <a:pt x="63711" y="1497628"/>
                  </a:cubicBezTo>
                  <a:cubicBezTo>
                    <a:pt x="77837" y="1335540"/>
                    <a:pt x="92018" y="1173451"/>
                    <a:pt x="106144" y="1011419"/>
                  </a:cubicBezTo>
                  <a:cubicBezTo>
                    <a:pt x="120270" y="849386"/>
                    <a:pt x="133565" y="696992"/>
                    <a:pt x="147303" y="539779"/>
                  </a:cubicBezTo>
                  <a:cubicBezTo>
                    <a:pt x="157939" y="417797"/>
                    <a:pt x="168575" y="295871"/>
                    <a:pt x="179266" y="173890"/>
                  </a:cubicBezTo>
                  <a:lnTo>
                    <a:pt x="189293" y="58832"/>
                  </a:lnTo>
                  <a:lnTo>
                    <a:pt x="192340" y="23601"/>
                  </a:lnTo>
                  <a:cubicBezTo>
                    <a:pt x="192838" y="18006"/>
                    <a:pt x="194833" y="10472"/>
                    <a:pt x="194002" y="4877"/>
                  </a:cubicBezTo>
                  <a:cubicBezTo>
                    <a:pt x="193337" y="778"/>
                    <a:pt x="191841" y="3880"/>
                    <a:pt x="193836" y="4323"/>
                  </a:cubicBezTo>
                  <a:cubicBezTo>
                    <a:pt x="198212" y="5265"/>
                    <a:pt x="203308" y="4932"/>
                    <a:pt x="207795" y="5209"/>
                  </a:cubicBezTo>
                  <a:cubicBezTo>
                    <a:pt x="230286" y="6650"/>
                    <a:pt x="252777" y="8090"/>
                    <a:pt x="275267" y="9530"/>
                  </a:cubicBezTo>
                  <a:cubicBezTo>
                    <a:pt x="365396" y="15291"/>
                    <a:pt x="455470" y="20997"/>
                    <a:pt x="545599" y="26758"/>
                  </a:cubicBezTo>
                  <a:cubicBezTo>
                    <a:pt x="678826" y="35234"/>
                    <a:pt x="812108" y="43765"/>
                    <a:pt x="945335" y="52240"/>
                  </a:cubicBezTo>
                  <a:cubicBezTo>
                    <a:pt x="1104265" y="62378"/>
                    <a:pt x="1263141" y="72515"/>
                    <a:pt x="1422071" y="82597"/>
                  </a:cubicBezTo>
                  <a:cubicBezTo>
                    <a:pt x="1585877" y="93012"/>
                    <a:pt x="1749682" y="103481"/>
                    <a:pt x="1913432" y="113896"/>
                  </a:cubicBezTo>
                  <a:cubicBezTo>
                    <a:pt x="2064995" y="123535"/>
                    <a:pt x="2216558" y="133229"/>
                    <a:pt x="2368121" y="142868"/>
                  </a:cubicBezTo>
                  <a:cubicBezTo>
                    <a:pt x="2486778" y="150402"/>
                    <a:pt x="2605436" y="157991"/>
                    <a:pt x="2724039" y="165525"/>
                  </a:cubicBezTo>
                  <a:cubicBezTo>
                    <a:pt x="2792120" y="169845"/>
                    <a:pt x="2860201" y="174222"/>
                    <a:pt x="2928283" y="178543"/>
                  </a:cubicBezTo>
                  <a:cubicBezTo>
                    <a:pt x="2937091" y="179097"/>
                    <a:pt x="2945899" y="179651"/>
                    <a:pt x="2954707" y="180205"/>
                  </a:cubicBezTo>
                  <a:cubicBezTo>
                    <a:pt x="2957366" y="180371"/>
                    <a:pt x="2957366" y="176216"/>
                    <a:pt x="2954707" y="176050"/>
                  </a:cubicBezTo>
                  <a:cubicBezTo>
                    <a:pt x="2930056" y="174499"/>
                    <a:pt x="2905349" y="172893"/>
                    <a:pt x="2880698" y="171341"/>
                  </a:cubicBezTo>
                  <a:cubicBezTo>
                    <a:pt x="2813558" y="167076"/>
                    <a:pt x="2746474" y="162810"/>
                    <a:pt x="2679334" y="158489"/>
                  </a:cubicBezTo>
                  <a:cubicBezTo>
                    <a:pt x="2580508" y="152175"/>
                    <a:pt x="2481627" y="145915"/>
                    <a:pt x="2382800" y="139600"/>
                  </a:cubicBezTo>
                  <a:cubicBezTo>
                    <a:pt x="2261761" y="131899"/>
                    <a:pt x="2140776" y="124199"/>
                    <a:pt x="2019736" y="116444"/>
                  </a:cubicBezTo>
                  <a:cubicBezTo>
                    <a:pt x="1887174" y="108024"/>
                    <a:pt x="1754557" y="99549"/>
                    <a:pt x="1621995" y="91128"/>
                  </a:cubicBezTo>
                  <a:cubicBezTo>
                    <a:pt x="1488657" y="82653"/>
                    <a:pt x="1355319" y="74122"/>
                    <a:pt x="1221982" y="65646"/>
                  </a:cubicBezTo>
                  <a:cubicBezTo>
                    <a:pt x="1097175" y="57669"/>
                    <a:pt x="972423" y="49747"/>
                    <a:pt x="847617" y="41770"/>
                  </a:cubicBezTo>
                  <a:cubicBezTo>
                    <a:pt x="742199" y="35068"/>
                    <a:pt x="636725" y="28309"/>
                    <a:pt x="531307" y="21607"/>
                  </a:cubicBezTo>
                  <a:cubicBezTo>
                    <a:pt x="455747" y="16787"/>
                    <a:pt x="380187" y="11967"/>
                    <a:pt x="304627" y="7148"/>
                  </a:cubicBezTo>
                  <a:cubicBezTo>
                    <a:pt x="268841" y="4877"/>
                    <a:pt x="232613" y="611"/>
                    <a:pt x="196772" y="279"/>
                  </a:cubicBezTo>
                  <a:cubicBezTo>
                    <a:pt x="195220" y="279"/>
                    <a:pt x="193669" y="58"/>
                    <a:pt x="192174" y="2"/>
                  </a:cubicBezTo>
                  <a:cubicBezTo>
                    <a:pt x="191010" y="-53"/>
                    <a:pt x="190179" y="999"/>
                    <a:pt x="190069" y="2107"/>
                  </a:cubicBezTo>
                  <a:cubicBezTo>
                    <a:pt x="188351" y="21496"/>
                    <a:pt x="186689" y="40940"/>
                    <a:pt x="184972" y="60328"/>
                  </a:cubicBezTo>
                  <a:cubicBezTo>
                    <a:pt x="180374" y="113176"/>
                    <a:pt x="175776" y="165968"/>
                    <a:pt x="171123" y="218816"/>
                  </a:cubicBezTo>
                  <a:cubicBezTo>
                    <a:pt x="164310" y="296923"/>
                    <a:pt x="157496" y="375087"/>
                    <a:pt x="150682" y="453195"/>
                  </a:cubicBezTo>
                  <a:cubicBezTo>
                    <a:pt x="142373" y="548531"/>
                    <a:pt x="134063" y="643867"/>
                    <a:pt x="125699" y="739204"/>
                  </a:cubicBezTo>
                  <a:cubicBezTo>
                    <a:pt x="116614" y="843126"/>
                    <a:pt x="107529" y="947049"/>
                    <a:pt x="98499" y="1050971"/>
                  </a:cubicBezTo>
                  <a:cubicBezTo>
                    <a:pt x="89304" y="1156390"/>
                    <a:pt x="80108" y="1261752"/>
                    <a:pt x="70912" y="1367170"/>
                  </a:cubicBezTo>
                  <a:cubicBezTo>
                    <a:pt x="62326" y="1465443"/>
                    <a:pt x="53740" y="1563770"/>
                    <a:pt x="45153" y="1662042"/>
                  </a:cubicBezTo>
                  <a:cubicBezTo>
                    <a:pt x="37896" y="1745136"/>
                    <a:pt x="30639" y="1828230"/>
                    <a:pt x="23383" y="1911268"/>
                  </a:cubicBezTo>
                  <a:cubicBezTo>
                    <a:pt x="18175" y="1971040"/>
                    <a:pt x="12968" y="2030812"/>
                    <a:pt x="7761" y="2090529"/>
                  </a:cubicBezTo>
                  <a:lnTo>
                    <a:pt x="2886" y="2146146"/>
                  </a:lnTo>
                  <a:cubicBezTo>
                    <a:pt x="2055" y="2155619"/>
                    <a:pt x="-161" y="2166033"/>
                    <a:pt x="338" y="2175506"/>
                  </a:cubicBezTo>
                  <a:cubicBezTo>
                    <a:pt x="393" y="2176669"/>
                    <a:pt x="116" y="2177999"/>
                    <a:pt x="6" y="2179162"/>
                  </a:cubicBezTo>
                  <a:cubicBezTo>
                    <a:pt x="-105" y="2180602"/>
                    <a:pt x="1446" y="2181378"/>
                    <a:pt x="2609" y="2181157"/>
                  </a:cubicBezTo>
                  <a:cubicBezTo>
                    <a:pt x="85592" y="2165368"/>
                    <a:pt x="168630" y="2195171"/>
                    <a:pt x="251835" y="2184536"/>
                  </a:cubicBezTo>
                  <a:cubicBezTo>
                    <a:pt x="312493" y="2176780"/>
                    <a:pt x="366283" y="2144650"/>
                    <a:pt x="406555" y="2099282"/>
                  </a:cubicBezTo>
                  <a:cubicBezTo>
                    <a:pt x="447548" y="2053082"/>
                    <a:pt x="475080" y="1995359"/>
                    <a:pt x="488874" y="1935366"/>
                  </a:cubicBezTo>
                  <a:cubicBezTo>
                    <a:pt x="503332" y="1872491"/>
                    <a:pt x="499122" y="1807290"/>
                    <a:pt x="508871" y="1743696"/>
                  </a:cubicBezTo>
                  <a:cubicBezTo>
                    <a:pt x="518621" y="1680101"/>
                    <a:pt x="549089" y="1612297"/>
                    <a:pt x="618832" y="1592299"/>
                  </a:cubicBezTo>
                  <a:cubicBezTo>
                    <a:pt x="690182" y="1571803"/>
                    <a:pt x="767237" y="1602547"/>
                    <a:pt x="836427" y="1618667"/>
                  </a:cubicBezTo>
                  <a:cubicBezTo>
                    <a:pt x="900021" y="1633458"/>
                    <a:pt x="962341" y="1636173"/>
                    <a:pt x="1024772" y="1614346"/>
                  </a:cubicBezTo>
                  <a:cubicBezTo>
                    <a:pt x="1082606" y="1594127"/>
                    <a:pt x="1134678" y="1557289"/>
                    <a:pt x="1172790" y="1509261"/>
                  </a:cubicBezTo>
                  <a:cubicBezTo>
                    <a:pt x="1212177" y="1459626"/>
                    <a:pt x="1231897" y="1401239"/>
                    <a:pt x="1237382" y="1338586"/>
                  </a:cubicBezTo>
                  <a:cubicBezTo>
                    <a:pt x="1243586" y="1267846"/>
                    <a:pt x="1235110" y="1196884"/>
                    <a:pt x="1239044" y="1126088"/>
                  </a:cubicBezTo>
                  <a:cubicBezTo>
                    <a:pt x="1243253" y="1050861"/>
                    <a:pt x="1266021" y="979455"/>
                    <a:pt x="1327344" y="931538"/>
                  </a:cubicBezTo>
                  <a:cubicBezTo>
                    <a:pt x="1391936" y="881072"/>
                    <a:pt x="1479461" y="858138"/>
                    <a:pt x="1559619" y="849331"/>
                  </a:cubicBezTo>
                  <a:cubicBezTo>
                    <a:pt x="1644873" y="839913"/>
                    <a:pt x="1729019" y="850715"/>
                    <a:pt x="1811393" y="873483"/>
                  </a:cubicBezTo>
                  <a:cubicBezTo>
                    <a:pt x="1891274" y="895530"/>
                    <a:pt x="1968828" y="925666"/>
                    <a:pt x="2049595" y="944611"/>
                  </a:cubicBezTo>
                  <a:cubicBezTo>
                    <a:pt x="2209190" y="982114"/>
                    <a:pt x="2377593" y="967767"/>
                    <a:pt x="2532369" y="916138"/>
                  </a:cubicBezTo>
                  <a:cubicBezTo>
                    <a:pt x="2602722" y="892650"/>
                    <a:pt x="2671634" y="861462"/>
                    <a:pt x="2730021" y="815041"/>
                  </a:cubicBezTo>
                  <a:cubicBezTo>
                    <a:pt x="2781429" y="774214"/>
                    <a:pt x="2822699" y="722142"/>
                    <a:pt x="2853443" y="664308"/>
                  </a:cubicBezTo>
                  <a:cubicBezTo>
                    <a:pt x="2916040" y="546648"/>
                    <a:pt x="2937091" y="411260"/>
                    <a:pt x="2949112" y="280083"/>
                  </a:cubicBezTo>
                  <a:cubicBezTo>
                    <a:pt x="2952214" y="246126"/>
                    <a:pt x="2954651" y="212113"/>
                    <a:pt x="2956867" y="178100"/>
                  </a:cubicBezTo>
                  <a:cubicBezTo>
                    <a:pt x="2957033" y="175441"/>
                    <a:pt x="2952879" y="175441"/>
                    <a:pt x="2952712" y="17810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50;p3"/>
            <p:cNvSpPr/>
            <p:nvPr/>
          </p:nvSpPr>
          <p:spPr>
            <a:xfrm>
              <a:off x="-1338799" y="-815901"/>
              <a:ext cx="4464875" cy="3302199"/>
            </a:xfrm>
            <a:custGeom>
              <a:rect b="b" l="l" r="r" t="t"/>
              <a:pathLst>
                <a:path extrusionOk="0" h="2186887" w="2956871">
                  <a:moveTo>
                    <a:pt x="2952768" y="178044"/>
                  </a:moveTo>
                  <a:cubicBezTo>
                    <a:pt x="2944569" y="304180"/>
                    <a:pt x="2933823" y="432256"/>
                    <a:pt x="2895101" y="553351"/>
                  </a:cubicBezTo>
                  <a:cubicBezTo>
                    <a:pt x="2854994" y="678822"/>
                    <a:pt x="2780985" y="787454"/>
                    <a:pt x="2665042" y="853762"/>
                  </a:cubicBezTo>
                  <a:cubicBezTo>
                    <a:pt x="2600839" y="890490"/>
                    <a:pt x="2529766" y="915418"/>
                    <a:pt x="2458194" y="933366"/>
                  </a:cubicBezTo>
                  <a:cubicBezTo>
                    <a:pt x="2382800" y="952256"/>
                    <a:pt x="2305136" y="962227"/>
                    <a:pt x="2227360" y="961563"/>
                  </a:cubicBezTo>
                  <a:cubicBezTo>
                    <a:pt x="2149473" y="960898"/>
                    <a:pt x="2073194" y="948267"/>
                    <a:pt x="1998464" y="926774"/>
                  </a:cubicBezTo>
                  <a:cubicBezTo>
                    <a:pt x="1925785" y="905890"/>
                    <a:pt x="1854768" y="879134"/>
                    <a:pt x="1781202" y="861241"/>
                  </a:cubicBezTo>
                  <a:cubicBezTo>
                    <a:pt x="1708523" y="843570"/>
                    <a:pt x="1634126" y="836867"/>
                    <a:pt x="1559619" y="845120"/>
                  </a:cubicBezTo>
                  <a:cubicBezTo>
                    <a:pt x="1490540" y="852710"/>
                    <a:pt x="1419301" y="870880"/>
                    <a:pt x="1358643" y="905613"/>
                  </a:cubicBezTo>
                  <a:cubicBezTo>
                    <a:pt x="1304743" y="936468"/>
                    <a:pt x="1265079" y="983222"/>
                    <a:pt x="1247796" y="1043216"/>
                  </a:cubicBezTo>
                  <a:cubicBezTo>
                    <a:pt x="1230623" y="1102711"/>
                    <a:pt x="1233448" y="1165973"/>
                    <a:pt x="1234889" y="1227185"/>
                  </a:cubicBezTo>
                  <a:cubicBezTo>
                    <a:pt x="1236384" y="1291666"/>
                    <a:pt x="1238323" y="1358806"/>
                    <a:pt x="1217107" y="1420628"/>
                  </a:cubicBezTo>
                  <a:cubicBezTo>
                    <a:pt x="1197053" y="1479125"/>
                    <a:pt x="1157335" y="1529868"/>
                    <a:pt x="1107589" y="1566208"/>
                  </a:cubicBezTo>
                  <a:cubicBezTo>
                    <a:pt x="1058841" y="1601827"/>
                    <a:pt x="999900" y="1624263"/>
                    <a:pt x="939352" y="1626921"/>
                  </a:cubicBezTo>
                  <a:cubicBezTo>
                    <a:pt x="872323" y="1629858"/>
                    <a:pt x="807953" y="1605539"/>
                    <a:pt x="743306" y="1591579"/>
                  </a:cubicBezTo>
                  <a:cubicBezTo>
                    <a:pt x="686470" y="1579281"/>
                    <a:pt x="623707" y="1573852"/>
                    <a:pt x="573851" y="1609638"/>
                  </a:cubicBezTo>
                  <a:cubicBezTo>
                    <a:pt x="529922" y="1641158"/>
                    <a:pt x="512251" y="1693285"/>
                    <a:pt x="504661" y="1744748"/>
                  </a:cubicBezTo>
                  <a:cubicBezTo>
                    <a:pt x="496075" y="1802803"/>
                    <a:pt x="499011" y="1862243"/>
                    <a:pt x="487987" y="1919965"/>
                  </a:cubicBezTo>
                  <a:cubicBezTo>
                    <a:pt x="476465" y="1980457"/>
                    <a:pt x="450927" y="2039233"/>
                    <a:pt x="411707" y="2087039"/>
                  </a:cubicBezTo>
                  <a:cubicBezTo>
                    <a:pt x="374204" y="2132741"/>
                    <a:pt x="323185" y="2167806"/>
                    <a:pt x="264354" y="2178553"/>
                  </a:cubicBezTo>
                  <a:cubicBezTo>
                    <a:pt x="189238" y="2192291"/>
                    <a:pt x="113955" y="2168415"/>
                    <a:pt x="38561" y="2172626"/>
                  </a:cubicBezTo>
                  <a:cubicBezTo>
                    <a:pt x="33575" y="2172903"/>
                    <a:pt x="3551" y="2176558"/>
                    <a:pt x="4326" y="2178221"/>
                  </a:cubicBezTo>
                  <a:cubicBezTo>
                    <a:pt x="3828" y="2177112"/>
                    <a:pt x="4714" y="2174066"/>
                    <a:pt x="4770" y="2172903"/>
                  </a:cubicBezTo>
                  <a:lnTo>
                    <a:pt x="6819" y="2149304"/>
                  </a:lnTo>
                  <a:cubicBezTo>
                    <a:pt x="13910" y="2068315"/>
                    <a:pt x="20945" y="1987271"/>
                    <a:pt x="28036" y="1906283"/>
                  </a:cubicBezTo>
                  <a:cubicBezTo>
                    <a:pt x="39946" y="1770064"/>
                    <a:pt x="51801" y="1633846"/>
                    <a:pt x="63711" y="1497628"/>
                  </a:cubicBezTo>
                  <a:cubicBezTo>
                    <a:pt x="77837" y="1335540"/>
                    <a:pt x="92018" y="1173451"/>
                    <a:pt x="106144" y="1011419"/>
                  </a:cubicBezTo>
                  <a:cubicBezTo>
                    <a:pt x="120270" y="849386"/>
                    <a:pt x="133565" y="696992"/>
                    <a:pt x="147303" y="539779"/>
                  </a:cubicBezTo>
                  <a:cubicBezTo>
                    <a:pt x="157939" y="417797"/>
                    <a:pt x="168575" y="295871"/>
                    <a:pt x="179266" y="173890"/>
                  </a:cubicBezTo>
                  <a:lnTo>
                    <a:pt x="189293" y="58832"/>
                  </a:lnTo>
                  <a:lnTo>
                    <a:pt x="192340" y="23601"/>
                  </a:lnTo>
                  <a:cubicBezTo>
                    <a:pt x="192838" y="18006"/>
                    <a:pt x="194833" y="10472"/>
                    <a:pt x="194002" y="4877"/>
                  </a:cubicBezTo>
                  <a:cubicBezTo>
                    <a:pt x="193337" y="778"/>
                    <a:pt x="191841" y="3880"/>
                    <a:pt x="193836" y="4323"/>
                  </a:cubicBezTo>
                  <a:cubicBezTo>
                    <a:pt x="198212" y="5265"/>
                    <a:pt x="203308" y="4932"/>
                    <a:pt x="207795" y="5209"/>
                  </a:cubicBezTo>
                  <a:cubicBezTo>
                    <a:pt x="230286" y="6650"/>
                    <a:pt x="252777" y="8090"/>
                    <a:pt x="275267" y="9530"/>
                  </a:cubicBezTo>
                  <a:cubicBezTo>
                    <a:pt x="365396" y="15291"/>
                    <a:pt x="455470" y="20997"/>
                    <a:pt x="545599" y="26758"/>
                  </a:cubicBezTo>
                  <a:cubicBezTo>
                    <a:pt x="678826" y="35234"/>
                    <a:pt x="812108" y="43765"/>
                    <a:pt x="945335" y="52240"/>
                  </a:cubicBezTo>
                  <a:cubicBezTo>
                    <a:pt x="1104265" y="62378"/>
                    <a:pt x="1263141" y="72515"/>
                    <a:pt x="1422071" y="82597"/>
                  </a:cubicBezTo>
                  <a:cubicBezTo>
                    <a:pt x="1585877" y="93012"/>
                    <a:pt x="1749682" y="103481"/>
                    <a:pt x="1913432" y="113896"/>
                  </a:cubicBezTo>
                  <a:cubicBezTo>
                    <a:pt x="2064995" y="123535"/>
                    <a:pt x="2216558" y="133229"/>
                    <a:pt x="2368121" y="142868"/>
                  </a:cubicBezTo>
                  <a:cubicBezTo>
                    <a:pt x="2486778" y="150402"/>
                    <a:pt x="2605436" y="157991"/>
                    <a:pt x="2724039" y="165525"/>
                  </a:cubicBezTo>
                  <a:cubicBezTo>
                    <a:pt x="2792120" y="169845"/>
                    <a:pt x="2860201" y="174222"/>
                    <a:pt x="2928283" y="178543"/>
                  </a:cubicBezTo>
                  <a:cubicBezTo>
                    <a:pt x="2937091" y="179097"/>
                    <a:pt x="2945899" y="179651"/>
                    <a:pt x="2954707" y="180205"/>
                  </a:cubicBezTo>
                  <a:cubicBezTo>
                    <a:pt x="2957366" y="180371"/>
                    <a:pt x="2957366" y="176216"/>
                    <a:pt x="2954707" y="176050"/>
                  </a:cubicBezTo>
                  <a:cubicBezTo>
                    <a:pt x="2930056" y="174499"/>
                    <a:pt x="2905349" y="172893"/>
                    <a:pt x="2880698" y="171341"/>
                  </a:cubicBezTo>
                  <a:cubicBezTo>
                    <a:pt x="2813558" y="167076"/>
                    <a:pt x="2746474" y="162810"/>
                    <a:pt x="2679334" y="158489"/>
                  </a:cubicBezTo>
                  <a:cubicBezTo>
                    <a:pt x="2580508" y="152175"/>
                    <a:pt x="2481627" y="145915"/>
                    <a:pt x="2382800" y="139600"/>
                  </a:cubicBezTo>
                  <a:cubicBezTo>
                    <a:pt x="2261761" y="131899"/>
                    <a:pt x="2140776" y="124199"/>
                    <a:pt x="2019736" y="116444"/>
                  </a:cubicBezTo>
                  <a:cubicBezTo>
                    <a:pt x="1887174" y="108024"/>
                    <a:pt x="1754557" y="99549"/>
                    <a:pt x="1621995" y="91128"/>
                  </a:cubicBezTo>
                  <a:cubicBezTo>
                    <a:pt x="1488657" y="82653"/>
                    <a:pt x="1355319" y="74122"/>
                    <a:pt x="1221982" y="65646"/>
                  </a:cubicBezTo>
                  <a:cubicBezTo>
                    <a:pt x="1097175" y="57669"/>
                    <a:pt x="972423" y="49747"/>
                    <a:pt x="847617" y="41770"/>
                  </a:cubicBezTo>
                  <a:cubicBezTo>
                    <a:pt x="742199" y="35068"/>
                    <a:pt x="636725" y="28309"/>
                    <a:pt x="531307" y="21607"/>
                  </a:cubicBezTo>
                  <a:cubicBezTo>
                    <a:pt x="455747" y="16787"/>
                    <a:pt x="380187" y="11967"/>
                    <a:pt x="304627" y="7148"/>
                  </a:cubicBezTo>
                  <a:cubicBezTo>
                    <a:pt x="268841" y="4877"/>
                    <a:pt x="232613" y="611"/>
                    <a:pt x="196772" y="279"/>
                  </a:cubicBezTo>
                  <a:cubicBezTo>
                    <a:pt x="195220" y="279"/>
                    <a:pt x="193669" y="58"/>
                    <a:pt x="192174" y="2"/>
                  </a:cubicBezTo>
                  <a:cubicBezTo>
                    <a:pt x="191010" y="-53"/>
                    <a:pt x="190179" y="999"/>
                    <a:pt x="190069" y="2107"/>
                  </a:cubicBezTo>
                  <a:cubicBezTo>
                    <a:pt x="188351" y="21496"/>
                    <a:pt x="186689" y="40940"/>
                    <a:pt x="184972" y="60328"/>
                  </a:cubicBezTo>
                  <a:cubicBezTo>
                    <a:pt x="180374" y="113176"/>
                    <a:pt x="175776" y="165968"/>
                    <a:pt x="171123" y="218816"/>
                  </a:cubicBezTo>
                  <a:cubicBezTo>
                    <a:pt x="164310" y="296923"/>
                    <a:pt x="157496" y="375087"/>
                    <a:pt x="150682" y="453195"/>
                  </a:cubicBezTo>
                  <a:cubicBezTo>
                    <a:pt x="142373" y="548531"/>
                    <a:pt x="134063" y="643867"/>
                    <a:pt x="125699" y="739204"/>
                  </a:cubicBezTo>
                  <a:cubicBezTo>
                    <a:pt x="116614" y="843126"/>
                    <a:pt x="107529" y="947049"/>
                    <a:pt x="98499" y="1050971"/>
                  </a:cubicBezTo>
                  <a:cubicBezTo>
                    <a:pt x="89304" y="1156390"/>
                    <a:pt x="80108" y="1261752"/>
                    <a:pt x="70912" y="1367170"/>
                  </a:cubicBezTo>
                  <a:cubicBezTo>
                    <a:pt x="62326" y="1465443"/>
                    <a:pt x="53740" y="1563770"/>
                    <a:pt x="45153" y="1662042"/>
                  </a:cubicBezTo>
                  <a:cubicBezTo>
                    <a:pt x="37896" y="1745136"/>
                    <a:pt x="30639" y="1828230"/>
                    <a:pt x="23383" y="1911268"/>
                  </a:cubicBezTo>
                  <a:cubicBezTo>
                    <a:pt x="18175" y="1971040"/>
                    <a:pt x="12968" y="2030812"/>
                    <a:pt x="7761" y="2090529"/>
                  </a:cubicBezTo>
                  <a:lnTo>
                    <a:pt x="2886" y="2146146"/>
                  </a:lnTo>
                  <a:cubicBezTo>
                    <a:pt x="2055" y="2155619"/>
                    <a:pt x="-161" y="2166033"/>
                    <a:pt x="338" y="2175506"/>
                  </a:cubicBezTo>
                  <a:cubicBezTo>
                    <a:pt x="393" y="2176669"/>
                    <a:pt x="116" y="2177999"/>
                    <a:pt x="6" y="2179162"/>
                  </a:cubicBezTo>
                  <a:cubicBezTo>
                    <a:pt x="-105" y="2180602"/>
                    <a:pt x="1446" y="2181378"/>
                    <a:pt x="2609" y="2181157"/>
                  </a:cubicBezTo>
                  <a:cubicBezTo>
                    <a:pt x="85592" y="2165368"/>
                    <a:pt x="168630" y="2195171"/>
                    <a:pt x="251835" y="2184536"/>
                  </a:cubicBezTo>
                  <a:cubicBezTo>
                    <a:pt x="312493" y="2176780"/>
                    <a:pt x="366283" y="2144650"/>
                    <a:pt x="406555" y="2099282"/>
                  </a:cubicBezTo>
                  <a:cubicBezTo>
                    <a:pt x="447548" y="2053082"/>
                    <a:pt x="475080" y="1995359"/>
                    <a:pt x="488874" y="1935366"/>
                  </a:cubicBezTo>
                  <a:cubicBezTo>
                    <a:pt x="503332" y="1872491"/>
                    <a:pt x="499122" y="1807290"/>
                    <a:pt x="508871" y="1743696"/>
                  </a:cubicBezTo>
                  <a:cubicBezTo>
                    <a:pt x="518621" y="1680101"/>
                    <a:pt x="549089" y="1612297"/>
                    <a:pt x="618832" y="1592299"/>
                  </a:cubicBezTo>
                  <a:cubicBezTo>
                    <a:pt x="690182" y="1571803"/>
                    <a:pt x="767237" y="1602547"/>
                    <a:pt x="836427" y="1618667"/>
                  </a:cubicBezTo>
                  <a:cubicBezTo>
                    <a:pt x="900021" y="1633458"/>
                    <a:pt x="962341" y="1636173"/>
                    <a:pt x="1024772" y="1614346"/>
                  </a:cubicBezTo>
                  <a:cubicBezTo>
                    <a:pt x="1082606" y="1594127"/>
                    <a:pt x="1134678" y="1557289"/>
                    <a:pt x="1172790" y="1509261"/>
                  </a:cubicBezTo>
                  <a:cubicBezTo>
                    <a:pt x="1212177" y="1459626"/>
                    <a:pt x="1231897" y="1401239"/>
                    <a:pt x="1237382" y="1338586"/>
                  </a:cubicBezTo>
                  <a:cubicBezTo>
                    <a:pt x="1243586" y="1267846"/>
                    <a:pt x="1235110" y="1196884"/>
                    <a:pt x="1239044" y="1126088"/>
                  </a:cubicBezTo>
                  <a:cubicBezTo>
                    <a:pt x="1243253" y="1050861"/>
                    <a:pt x="1266021" y="979455"/>
                    <a:pt x="1327344" y="931538"/>
                  </a:cubicBezTo>
                  <a:cubicBezTo>
                    <a:pt x="1391936" y="881072"/>
                    <a:pt x="1479461" y="858138"/>
                    <a:pt x="1559619" y="849331"/>
                  </a:cubicBezTo>
                  <a:cubicBezTo>
                    <a:pt x="1644873" y="839913"/>
                    <a:pt x="1729019" y="850715"/>
                    <a:pt x="1811393" y="873483"/>
                  </a:cubicBezTo>
                  <a:cubicBezTo>
                    <a:pt x="1891274" y="895530"/>
                    <a:pt x="1968828" y="925666"/>
                    <a:pt x="2049595" y="944611"/>
                  </a:cubicBezTo>
                  <a:cubicBezTo>
                    <a:pt x="2209190" y="982114"/>
                    <a:pt x="2377593" y="967767"/>
                    <a:pt x="2532369" y="916138"/>
                  </a:cubicBezTo>
                  <a:cubicBezTo>
                    <a:pt x="2602722" y="892650"/>
                    <a:pt x="2671634" y="861462"/>
                    <a:pt x="2730021" y="815041"/>
                  </a:cubicBezTo>
                  <a:cubicBezTo>
                    <a:pt x="2781429" y="774214"/>
                    <a:pt x="2822699" y="722142"/>
                    <a:pt x="2853443" y="664308"/>
                  </a:cubicBezTo>
                  <a:cubicBezTo>
                    <a:pt x="2916040" y="546648"/>
                    <a:pt x="2937091" y="411260"/>
                    <a:pt x="2949112" y="280083"/>
                  </a:cubicBezTo>
                  <a:cubicBezTo>
                    <a:pt x="2952214" y="246126"/>
                    <a:pt x="2954651" y="212113"/>
                    <a:pt x="2956867" y="178100"/>
                  </a:cubicBezTo>
                  <a:cubicBezTo>
                    <a:pt x="2957033" y="175441"/>
                    <a:pt x="2952879" y="175441"/>
                    <a:pt x="2952712" y="17810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51;p3"/>
            <p:cNvSpPr/>
            <p:nvPr/>
          </p:nvSpPr>
          <p:spPr>
            <a:xfrm>
              <a:off x="-1433100" y="-1137949"/>
              <a:ext cx="4110051" cy="3039773"/>
            </a:xfrm>
            <a:custGeom>
              <a:rect b="b" l="l" r="r" t="t"/>
              <a:pathLst>
                <a:path extrusionOk="0" h="2186887" w="2956871">
                  <a:moveTo>
                    <a:pt x="2952768" y="178044"/>
                  </a:moveTo>
                  <a:cubicBezTo>
                    <a:pt x="2944569" y="304180"/>
                    <a:pt x="2933823" y="432256"/>
                    <a:pt x="2895101" y="553351"/>
                  </a:cubicBezTo>
                  <a:cubicBezTo>
                    <a:pt x="2854994" y="678822"/>
                    <a:pt x="2780985" y="787454"/>
                    <a:pt x="2665042" y="853762"/>
                  </a:cubicBezTo>
                  <a:cubicBezTo>
                    <a:pt x="2600839" y="890490"/>
                    <a:pt x="2529766" y="915418"/>
                    <a:pt x="2458194" y="933366"/>
                  </a:cubicBezTo>
                  <a:cubicBezTo>
                    <a:pt x="2382800" y="952256"/>
                    <a:pt x="2305136" y="962227"/>
                    <a:pt x="2227360" y="961563"/>
                  </a:cubicBezTo>
                  <a:cubicBezTo>
                    <a:pt x="2149473" y="960898"/>
                    <a:pt x="2073194" y="948267"/>
                    <a:pt x="1998464" y="926774"/>
                  </a:cubicBezTo>
                  <a:cubicBezTo>
                    <a:pt x="1925785" y="905890"/>
                    <a:pt x="1854768" y="879134"/>
                    <a:pt x="1781202" y="861241"/>
                  </a:cubicBezTo>
                  <a:cubicBezTo>
                    <a:pt x="1708523" y="843570"/>
                    <a:pt x="1634126" y="836867"/>
                    <a:pt x="1559619" y="845120"/>
                  </a:cubicBezTo>
                  <a:cubicBezTo>
                    <a:pt x="1490540" y="852710"/>
                    <a:pt x="1419301" y="870880"/>
                    <a:pt x="1358643" y="905613"/>
                  </a:cubicBezTo>
                  <a:cubicBezTo>
                    <a:pt x="1304743" y="936468"/>
                    <a:pt x="1265079" y="983222"/>
                    <a:pt x="1247796" y="1043216"/>
                  </a:cubicBezTo>
                  <a:cubicBezTo>
                    <a:pt x="1230623" y="1102711"/>
                    <a:pt x="1233448" y="1165973"/>
                    <a:pt x="1234889" y="1227185"/>
                  </a:cubicBezTo>
                  <a:cubicBezTo>
                    <a:pt x="1236384" y="1291666"/>
                    <a:pt x="1238323" y="1358806"/>
                    <a:pt x="1217107" y="1420628"/>
                  </a:cubicBezTo>
                  <a:cubicBezTo>
                    <a:pt x="1197053" y="1479125"/>
                    <a:pt x="1157335" y="1529868"/>
                    <a:pt x="1107589" y="1566208"/>
                  </a:cubicBezTo>
                  <a:cubicBezTo>
                    <a:pt x="1058841" y="1601827"/>
                    <a:pt x="999900" y="1624263"/>
                    <a:pt x="939352" y="1626921"/>
                  </a:cubicBezTo>
                  <a:cubicBezTo>
                    <a:pt x="872323" y="1629858"/>
                    <a:pt x="807953" y="1605539"/>
                    <a:pt x="743306" y="1591579"/>
                  </a:cubicBezTo>
                  <a:cubicBezTo>
                    <a:pt x="686470" y="1579281"/>
                    <a:pt x="623707" y="1573852"/>
                    <a:pt x="573851" y="1609638"/>
                  </a:cubicBezTo>
                  <a:cubicBezTo>
                    <a:pt x="529922" y="1641158"/>
                    <a:pt x="512251" y="1693285"/>
                    <a:pt x="504661" y="1744748"/>
                  </a:cubicBezTo>
                  <a:cubicBezTo>
                    <a:pt x="496075" y="1802803"/>
                    <a:pt x="499011" y="1862243"/>
                    <a:pt x="487987" y="1919965"/>
                  </a:cubicBezTo>
                  <a:cubicBezTo>
                    <a:pt x="476465" y="1980457"/>
                    <a:pt x="450927" y="2039233"/>
                    <a:pt x="411707" y="2087039"/>
                  </a:cubicBezTo>
                  <a:cubicBezTo>
                    <a:pt x="374204" y="2132741"/>
                    <a:pt x="323185" y="2167806"/>
                    <a:pt x="264354" y="2178553"/>
                  </a:cubicBezTo>
                  <a:cubicBezTo>
                    <a:pt x="189238" y="2192291"/>
                    <a:pt x="113955" y="2168415"/>
                    <a:pt x="38561" y="2172626"/>
                  </a:cubicBezTo>
                  <a:cubicBezTo>
                    <a:pt x="33575" y="2172903"/>
                    <a:pt x="3551" y="2176558"/>
                    <a:pt x="4326" y="2178221"/>
                  </a:cubicBezTo>
                  <a:cubicBezTo>
                    <a:pt x="3828" y="2177112"/>
                    <a:pt x="4714" y="2174066"/>
                    <a:pt x="4770" y="2172903"/>
                  </a:cubicBezTo>
                  <a:lnTo>
                    <a:pt x="6819" y="2149304"/>
                  </a:lnTo>
                  <a:cubicBezTo>
                    <a:pt x="13910" y="2068315"/>
                    <a:pt x="20945" y="1987271"/>
                    <a:pt x="28036" y="1906283"/>
                  </a:cubicBezTo>
                  <a:cubicBezTo>
                    <a:pt x="39946" y="1770064"/>
                    <a:pt x="51801" y="1633846"/>
                    <a:pt x="63711" y="1497628"/>
                  </a:cubicBezTo>
                  <a:cubicBezTo>
                    <a:pt x="77837" y="1335540"/>
                    <a:pt x="92018" y="1173451"/>
                    <a:pt x="106144" y="1011419"/>
                  </a:cubicBezTo>
                  <a:cubicBezTo>
                    <a:pt x="120270" y="849386"/>
                    <a:pt x="133565" y="696992"/>
                    <a:pt x="147303" y="539779"/>
                  </a:cubicBezTo>
                  <a:cubicBezTo>
                    <a:pt x="157939" y="417797"/>
                    <a:pt x="168575" y="295871"/>
                    <a:pt x="179266" y="173890"/>
                  </a:cubicBezTo>
                  <a:lnTo>
                    <a:pt x="189293" y="58832"/>
                  </a:lnTo>
                  <a:lnTo>
                    <a:pt x="192340" y="23601"/>
                  </a:lnTo>
                  <a:cubicBezTo>
                    <a:pt x="192838" y="18006"/>
                    <a:pt x="194833" y="10472"/>
                    <a:pt x="194002" y="4877"/>
                  </a:cubicBezTo>
                  <a:cubicBezTo>
                    <a:pt x="193337" y="778"/>
                    <a:pt x="191841" y="3880"/>
                    <a:pt x="193836" y="4323"/>
                  </a:cubicBezTo>
                  <a:cubicBezTo>
                    <a:pt x="198212" y="5265"/>
                    <a:pt x="203308" y="4932"/>
                    <a:pt x="207795" y="5209"/>
                  </a:cubicBezTo>
                  <a:cubicBezTo>
                    <a:pt x="230286" y="6650"/>
                    <a:pt x="252777" y="8090"/>
                    <a:pt x="275267" y="9530"/>
                  </a:cubicBezTo>
                  <a:cubicBezTo>
                    <a:pt x="365396" y="15291"/>
                    <a:pt x="455470" y="20997"/>
                    <a:pt x="545599" y="26758"/>
                  </a:cubicBezTo>
                  <a:cubicBezTo>
                    <a:pt x="678826" y="35234"/>
                    <a:pt x="812108" y="43765"/>
                    <a:pt x="945335" y="52240"/>
                  </a:cubicBezTo>
                  <a:cubicBezTo>
                    <a:pt x="1104265" y="62378"/>
                    <a:pt x="1263141" y="72515"/>
                    <a:pt x="1422071" y="82597"/>
                  </a:cubicBezTo>
                  <a:cubicBezTo>
                    <a:pt x="1585877" y="93012"/>
                    <a:pt x="1749682" y="103481"/>
                    <a:pt x="1913432" y="113896"/>
                  </a:cubicBezTo>
                  <a:cubicBezTo>
                    <a:pt x="2064995" y="123535"/>
                    <a:pt x="2216558" y="133229"/>
                    <a:pt x="2368121" y="142868"/>
                  </a:cubicBezTo>
                  <a:cubicBezTo>
                    <a:pt x="2486778" y="150402"/>
                    <a:pt x="2605436" y="157991"/>
                    <a:pt x="2724039" y="165525"/>
                  </a:cubicBezTo>
                  <a:cubicBezTo>
                    <a:pt x="2792120" y="169845"/>
                    <a:pt x="2860201" y="174222"/>
                    <a:pt x="2928283" y="178543"/>
                  </a:cubicBezTo>
                  <a:cubicBezTo>
                    <a:pt x="2937091" y="179097"/>
                    <a:pt x="2945899" y="179651"/>
                    <a:pt x="2954707" y="180205"/>
                  </a:cubicBezTo>
                  <a:cubicBezTo>
                    <a:pt x="2957366" y="180371"/>
                    <a:pt x="2957366" y="176216"/>
                    <a:pt x="2954707" y="176050"/>
                  </a:cubicBezTo>
                  <a:cubicBezTo>
                    <a:pt x="2930056" y="174499"/>
                    <a:pt x="2905349" y="172893"/>
                    <a:pt x="2880698" y="171341"/>
                  </a:cubicBezTo>
                  <a:cubicBezTo>
                    <a:pt x="2813558" y="167076"/>
                    <a:pt x="2746474" y="162810"/>
                    <a:pt x="2679334" y="158489"/>
                  </a:cubicBezTo>
                  <a:cubicBezTo>
                    <a:pt x="2580508" y="152175"/>
                    <a:pt x="2481627" y="145915"/>
                    <a:pt x="2382800" y="139600"/>
                  </a:cubicBezTo>
                  <a:cubicBezTo>
                    <a:pt x="2261761" y="131899"/>
                    <a:pt x="2140776" y="124199"/>
                    <a:pt x="2019736" y="116444"/>
                  </a:cubicBezTo>
                  <a:cubicBezTo>
                    <a:pt x="1887174" y="108024"/>
                    <a:pt x="1754557" y="99549"/>
                    <a:pt x="1621995" y="91128"/>
                  </a:cubicBezTo>
                  <a:cubicBezTo>
                    <a:pt x="1488657" y="82653"/>
                    <a:pt x="1355319" y="74122"/>
                    <a:pt x="1221982" y="65646"/>
                  </a:cubicBezTo>
                  <a:cubicBezTo>
                    <a:pt x="1097175" y="57669"/>
                    <a:pt x="972423" y="49747"/>
                    <a:pt x="847617" y="41770"/>
                  </a:cubicBezTo>
                  <a:cubicBezTo>
                    <a:pt x="742199" y="35068"/>
                    <a:pt x="636725" y="28309"/>
                    <a:pt x="531307" y="21607"/>
                  </a:cubicBezTo>
                  <a:cubicBezTo>
                    <a:pt x="455747" y="16787"/>
                    <a:pt x="380187" y="11967"/>
                    <a:pt x="304627" y="7148"/>
                  </a:cubicBezTo>
                  <a:cubicBezTo>
                    <a:pt x="268841" y="4877"/>
                    <a:pt x="232613" y="611"/>
                    <a:pt x="196772" y="279"/>
                  </a:cubicBezTo>
                  <a:cubicBezTo>
                    <a:pt x="195220" y="279"/>
                    <a:pt x="193669" y="58"/>
                    <a:pt x="192174" y="2"/>
                  </a:cubicBezTo>
                  <a:cubicBezTo>
                    <a:pt x="191010" y="-53"/>
                    <a:pt x="190179" y="999"/>
                    <a:pt x="190069" y="2107"/>
                  </a:cubicBezTo>
                  <a:cubicBezTo>
                    <a:pt x="188351" y="21496"/>
                    <a:pt x="186689" y="40940"/>
                    <a:pt x="184972" y="60328"/>
                  </a:cubicBezTo>
                  <a:cubicBezTo>
                    <a:pt x="180374" y="113176"/>
                    <a:pt x="175776" y="165968"/>
                    <a:pt x="171123" y="218816"/>
                  </a:cubicBezTo>
                  <a:cubicBezTo>
                    <a:pt x="164310" y="296923"/>
                    <a:pt x="157496" y="375087"/>
                    <a:pt x="150682" y="453195"/>
                  </a:cubicBezTo>
                  <a:cubicBezTo>
                    <a:pt x="142373" y="548531"/>
                    <a:pt x="134063" y="643867"/>
                    <a:pt x="125699" y="739204"/>
                  </a:cubicBezTo>
                  <a:cubicBezTo>
                    <a:pt x="116614" y="843126"/>
                    <a:pt x="107529" y="947049"/>
                    <a:pt x="98499" y="1050971"/>
                  </a:cubicBezTo>
                  <a:cubicBezTo>
                    <a:pt x="89304" y="1156390"/>
                    <a:pt x="80108" y="1261752"/>
                    <a:pt x="70912" y="1367170"/>
                  </a:cubicBezTo>
                  <a:cubicBezTo>
                    <a:pt x="62326" y="1465443"/>
                    <a:pt x="53740" y="1563770"/>
                    <a:pt x="45153" y="1662042"/>
                  </a:cubicBezTo>
                  <a:cubicBezTo>
                    <a:pt x="37896" y="1745136"/>
                    <a:pt x="30639" y="1828230"/>
                    <a:pt x="23383" y="1911268"/>
                  </a:cubicBezTo>
                  <a:cubicBezTo>
                    <a:pt x="18175" y="1971040"/>
                    <a:pt x="12968" y="2030812"/>
                    <a:pt x="7761" y="2090529"/>
                  </a:cubicBezTo>
                  <a:lnTo>
                    <a:pt x="2886" y="2146146"/>
                  </a:lnTo>
                  <a:cubicBezTo>
                    <a:pt x="2055" y="2155619"/>
                    <a:pt x="-161" y="2166033"/>
                    <a:pt x="338" y="2175506"/>
                  </a:cubicBezTo>
                  <a:cubicBezTo>
                    <a:pt x="393" y="2176669"/>
                    <a:pt x="116" y="2177999"/>
                    <a:pt x="6" y="2179162"/>
                  </a:cubicBezTo>
                  <a:cubicBezTo>
                    <a:pt x="-105" y="2180602"/>
                    <a:pt x="1446" y="2181378"/>
                    <a:pt x="2609" y="2181157"/>
                  </a:cubicBezTo>
                  <a:cubicBezTo>
                    <a:pt x="85592" y="2165368"/>
                    <a:pt x="168630" y="2195171"/>
                    <a:pt x="251835" y="2184536"/>
                  </a:cubicBezTo>
                  <a:cubicBezTo>
                    <a:pt x="312493" y="2176780"/>
                    <a:pt x="366283" y="2144650"/>
                    <a:pt x="406555" y="2099282"/>
                  </a:cubicBezTo>
                  <a:cubicBezTo>
                    <a:pt x="447548" y="2053082"/>
                    <a:pt x="475080" y="1995359"/>
                    <a:pt x="488874" y="1935366"/>
                  </a:cubicBezTo>
                  <a:cubicBezTo>
                    <a:pt x="503332" y="1872491"/>
                    <a:pt x="499122" y="1807290"/>
                    <a:pt x="508871" y="1743696"/>
                  </a:cubicBezTo>
                  <a:cubicBezTo>
                    <a:pt x="518621" y="1680101"/>
                    <a:pt x="549089" y="1612297"/>
                    <a:pt x="618832" y="1592299"/>
                  </a:cubicBezTo>
                  <a:cubicBezTo>
                    <a:pt x="690182" y="1571803"/>
                    <a:pt x="767237" y="1602547"/>
                    <a:pt x="836427" y="1618667"/>
                  </a:cubicBezTo>
                  <a:cubicBezTo>
                    <a:pt x="900021" y="1633458"/>
                    <a:pt x="962341" y="1636173"/>
                    <a:pt x="1024772" y="1614346"/>
                  </a:cubicBezTo>
                  <a:cubicBezTo>
                    <a:pt x="1082606" y="1594127"/>
                    <a:pt x="1134678" y="1557289"/>
                    <a:pt x="1172790" y="1509261"/>
                  </a:cubicBezTo>
                  <a:cubicBezTo>
                    <a:pt x="1212177" y="1459626"/>
                    <a:pt x="1231897" y="1401239"/>
                    <a:pt x="1237382" y="1338586"/>
                  </a:cubicBezTo>
                  <a:cubicBezTo>
                    <a:pt x="1243586" y="1267846"/>
                    <a:pt x="1235110" y="1196884"/>
                    <a:pt x="1239044" y="1126088"/>
                  </a:cubicBezTo>
                  <a:cubicBezTo>
                    <a:pt x="1243253" y="1050861"/>
                    <a:pt x="1266021" y="979455"/>
                    <a:pt x="1327344" y="931538"/>
                  </a:cubicBezTo>
                  <a:cubicBezTo>
                    <a:pt x="1391936" y="881072"/>
                    <a:pt x="1479461" y="858138"/>
                    <a:pt x="1559619" y="849331"/>
                  </a:cubicBezTo>
                  <a:cubicBezTo>
                    <a:pt x="1644873" y="839913"/>
                    <a:pt x="1729019" y="850715"/>
                    <a:pt x="1811393" y="873483"/>
                  </a:cubicBezTo>
                  <a:cubicBezTo>
                    <a:pt x="1891274" y="895530"/>
                    <a:pt x="1968828" y="925666"/>
                    <a:pt x="2049595" y="944611"/>
                  </a:cubicBezTo>
                  <a:cubicBezTo>
                    <a:pt x="2209190" y="982114"/>
                    <a:pt x="2377593" y="967767"/>
                    <a:pt x="2532369" y="916138"/>
                  </a:cubicBezTo>
                  <a:cubicBezTo>
                    <a:pt x="2602722" y="892650"/>
                    <a:pt x="2671634" y="861462"/>
                    <a:pt x="2730021" y="815041"/>
                  </a:cubicBezTo>
                  <a:cubicBezTo>
                    <a:pt x="2781429" y="774214"/>
                    <a:pt x="2822699" y="722142"/>
                    <a:pt x="2853443" y="664308"/>
                  </a:cubicBezTo>
                  <a:cubicBezTo>
                    <a:pt x="2916040" y="546648"/>
                    <a:pt x="2937091" y="411260"/>
                    <a:pt x="2949112" y="280083"/>
                  </a:cubicBezTo>
                  <a:cubicBezTo>
                    <a:pt x="2952214" y="246126"/>
                    <a:pt x="2954651" y="212113"/>
                    <a:pt x="2956867" y="178100"/>
                  </a:cubicBezTo>
                  <a:cubicBezTo>
                    <a:pt x="2957033" y="175441"/>
                    <a:pt x="2952879" y="175441"/>
                    <a:pt x="2952712" y="17810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52;p3"/>
            <p:cNvSpPr/>
            <p:nvPr/>
          </p:nvSpPr>
          <p:spPr>
            <a:xfrm>
              <a:off x="-1723400" y="-1618724"/>
              <a:ext cx="4110051" cy="3039773"/>
            </a:xfrm>
            <a:custGeom>
              <a:rect b="b" l="l" r="r" t="t"/>
              <a:pathLst>
                <a:path extrusionOk="0" h="2186887" w="2956871">
                  <a:moveTo>
                    <a:pt x="2952768" y="178044"/>
                  </a:moveTo>
                  <a:cubicBezTo>
                    <a:pt x="2944569" y="304180"/>
                    <a:pt x="2933823" y="432256"/>
                    <a:pt x="2895101" y="553351"/>
                  </a:cubicBezTo>
                  <a:cubicBezTo>
                    <a:pt x="2854994" y="678822"/>
                    <a:pt x="2780985" y="787454"/>
                    <a:pt x="2665042" y="853762"/>
                  </a:cubicBezTo>
                  <a:cubicBezTo>
                    <a:pt x="2600839" y="890490"/>
                    <a:pt x="2529766" y="915418"/>
                    <a:pt x="2458194" y="933366"/>
                  </a:cubicBezTo>
                  <a:cubicBezTo>
                    <a:pt x="2382800" y="952256"/>
                    <a:pt x="2305136" y="962227"/>
                    <a:pt x="2227360" y="961563"/>
                  </a:cubicBezTo>
                  <a:cubicBezTo>
                    <a:pt x="2149473" y="960898"/>
                    <a:pt x="2073194" y="948267"/>
                    <a:pt x="1998464" y="926774"/>
                  </a:cubicBezTo>
                  <a:cubicBezTo>
                    <a:pt x="1925785" y="905890"/>
                    <a:pt x="1854768" y="879134"/>
                    <a:pt x="1781202" y="861241"/>
                  </a:cubicBezTo>
                  <a:cubicBezTo>
                    <a:pt x="1708523" y="843570"/>
                    <a:pt x="1634126" y="836867"/>
                    <a:pt x="1559619" y="845120"/>
                  </a:cubicBezTo>
                  <a:cubicBezTo>
                    <a:pt x="1490540" y="852710"/>
                    <a:pt x="1419301" y="870880"/>
                    <a:pt x="1358643" y="905613"/>
                  </a:cubicBezTo>
                  <a:cubicBezTo>
                    <a:pt x="1304743" y="936468"/>
                    <a:pt x="1265079" y="983222"/>
                    <a:pt x="1247796" y="1043216"/>
                  </a:cubicBezTo>
                  <a:cubicBezTo>
                    <a:pt x="1230623" y="1102711"/>
                    <a:pt x="1233448" y="1165973"/>
                    <a:pt x="1234889" y="1227185"/>
                  </a:cubicBezTo>
                  <a:cubicBezTo>
                    <a:pt x="1236384" y="1291666"/>
                    <a:pt x="1238323" y="1358806"/>
                    <a:pt x="1217107" y="1420628"/>
                  </a:cubicBezTo>
                  <a:cubicBezTo>
                    <a:pt x="1197053" y="1479125"/>
                    <a:pt x="1157335" y="1529868"/>
                    <a:pt x="1107589" y="1566208"/>
                  </a:cubicBezTo>
                  <a:cubicBezTo>
                    <a:pt x="1058841" y="1601827"/>
                    <a:pt x="999900" y="1624263"/>
                    <a:pt x="939352" y="1626921"/>
                  </a:cubicBezTo>
                  <a:cubicBezTo>
                    <a:pt x="872323" y="1629858"/>
                    <a:pt x="807953" y="1605539"/>
                    <a:pt x="743306" y="1591579"/>
                  </a:cubicBezTo>
                  <a:cubicBezTo>
                    <a:pt x="686470" y="1579281"/>
                    <a:pt x="623707" y="1573852"/>
                    <a:pt x="573851" y="1609638"/>
                  </a:cubicBezTo>
                  <a:cubicBezTo>
                    <a:pt x="529922" y="1641158"/>
                    <a:pt x="512251" y="1693285"/>
                    <a:pt x="504661" y="1744748"/>
                  </a:cubicBezTo>
                  <a:cubicBezTo>
                    <a:pt x="496075" y="1802803"/>
                    <a:pt x="499011" y="1862243"/>
                    <a:pt x="487987" y="1919965"/>
                  </a:cubicBezTo>
                  <a:cubicBezTo>
                    <a:pt x="476465" y="1980457"/>
                    <a:pt x="450927" y="2039233"/>
                    <a:pt x="411707" y="2087039"/>
                  </a:cubicBezTo>
                  <a:cubicBezTo>
                    <a:pt x="374204" y="2132741"/>
                    <a:pt x="323185" y="2167806"/>
                    <a:pt x="264354" y="2178553"/>
                  </a:cubicBezTo>
                  <a:cubicBezTo>
                    <a:pt x="189238" y="2192291"/>
                    <a:pt x="113955" y="2168415"/>
                    <a:pt x="38561" y="2172626"/>
                  </a:cubicBezTo>
                  <a:cubicBezTo>
                    <a:pt x="33575" y="2172903"/>
                    <a:pt x="3551" y="2176558"/>
                    <a:pt x="4326" y="2178221"/>
                  </a:cubicBezTo>
                  <a:cubicBezTo>
                    <a:pt x="3828" y="2177112"/>
                    <a:pt x="4714" y="2174066"/>
                    <a:pt x="4770" y="2172903"/>
                  </a:cubicBezTo>
                  <a:lnTo>
                    <a:pt x="6819" y="2149304"/>
                  </a:lnTo>
                  <a:cubicBezTo>
                    <a:pt x="13910" y="2068315"/>
                    <a:pt x="20945" y="1987271"/>
                    <a:pt x="28036" y="1906283"/>
                  </a:cubicBezTo>
                  <a:cubicBezTo>
                    <a:pt x="39946" y="1770064"/>
                    <a:pt x="51801" y="1633846"/>
                    <a:pt x="63711" y="1497628"/>
                  </a:cubicBezTo>
                  <a:cubicBezTo>
                    <a:pt x="77837" y="1335540"/>
                    <a:pt x="92018" y="1173451"/>
                    <a:pt x="106144" y="1011419"/>
                  </a:cubicBezTo>
                  <a:cubicBezTo>
                    <a:pt x="120270" y="849386"/>
                    <a:pt x="133565" y="696992"/>
                    <a:pt x="147303" y="539779"/>
                  </a:cubicBezTo>
                  <a:cubicBezTo>
                    <a:pt x="157939" y="417797"/>
                    <a:pt x="168575" y="295871"/>
                    <a:pt x="179266" y="173890"/>
                  </a:cubicBezTo>
                  <a:lnTo>
                    <a:pt x="189293" y="58832"/>
                  </a:lnTo>
                  <a:lnTo>
                    <a:pt x="192340" y="23601"/>
                  </a:lnTo>
                  <a:cubicBezTo>
                    <a:pt x="192838" y="18006"/>
                    <a:pt x="194833" y="10472"/>
                    <a:pt x="194002" y="4877"/>
                  </a:cubicBezTo>
                  <a:cubicBezTo>
                    <a:pt x="193337" y="778"/>
                    <a:pt x="191841" y="3880"/>
                    <a:pt x="193836" y="4323"/>
                  </a:cubicBezTo>
                  <a:cubicBezTo>
                    <a:pt x="198212" y="5265"/>
                    <a:pt x="203308" y="4932"/>
                    <a:pt x="207795" y="5209"/>
                  </a:cubicBezTo>
                  <a:cubicBezTo>
                    <a:pt x="230286" y="6650"/>
                    <a:pt x="252777" y="8090"/>
                    <a:pt x="275267" y="9530"/>
                  </a:cubicBezTo>
                  <a:cubicBezTo>
                    <a:pt x="365396" y="15291"/>
                    <a:pt x="455470" y="20997"/>
                    <a:pt x="545599" y="26758"/>
                  </a:cubicBezTo>
                  <a:cubicBezTo>
                    <a:pt x="678826" y="35234"/>
                    <a:pt x="812108" y="43765"/>
                    <a:pt x="945335" y="52240"/>
                  </a:cubicBezTo>
                  <a:cubicBezTo>
                    <a:pt x="1104265" y="62378"/>
                    <a:pt x="1263141" y="72515"/>
                    <a:pt x="1422071" y="82597"/>
                  </a:cubicBezTo>
                  <a:cubicBezTo>
                    <a:pt x="1585877" y="93012"/>
                    <a:pt x="1749682" y="103481"/>
                    <a:pt x="1913432" y="113896"/>
                  </a:cubicBezTo>
                  <a:cubicBezTo>
                    <a:pt x="2064995" y="123535"/>
                    <a:pt x="2216558" y="133229"/>
                    <a:pt x="2368121" y="142868"/>
                  </a:cubicBezTo>
                  <a:cubicBezTo>
                    <a:pt x="2486778" y="150402"/>
                    <a:pt x="2605436" y="157991"/>
                    <a:pt x="2724039" y="165525"/>
                  </a:cubicBezTo>
                  <a:cubicBezTo>
                    <a:pt x="2792120" y="169845"/>
                    <a:pt x="2860201" y="174222"/>
                    <a:pt x="2928283" y="178543"/>
                  </a:cubicBezTo>
                  <a:cubicBezTo>
                    <a:pt x="2937091" y="179097"/>
                    <a:pt x="2945899" y="179651"/>
                    <a:pt x="2954707" y="180205"/>
                  </a:cubicBezTo>
                  <a:cubicBezTo>
                    <a:pt x="2957366" y="180371"/>
                    <a:pt x="2957366" y="176216"/>
                    <a:pt x="2954707" y="176050"/>
                  </a:cubicBezTo>
                  <a:cubicBezTo>
                    <a:pt x="2930056" y="174499"/>
                    <a:pt x="2905349" y="172893"/>
                    <a:pt x="2880698" y="171341"/>
                  </a:cubicBezTo>
                  <a:cubicBezTo>
                    <a:pt x="2813558" y="167076"/>
                    <a:pt x="2746474" y="162810"/>
                    <a:pt x="2679334" y="158489"/>
                  </a:cubicBezTo>
                  <a:cubicBezTo>
                    <a:pt x="2580508" y="152175"/>
                    <a:pt x="2481627" y="145915"/>
                    <a:pt x="2382800" y="139600"/>
                  </a:cubicBezTo>
                  <a:cubicBezTo>
                    <a:pt x="2261761" y="131899"/>
                    <a:pt x="2140776" y="124199"/>
                    <a:pt x="2019736" y="116444"/>
                  </a:cubicBezTo>
                  <a:cubicBezTo>
                    <a:pt x="1887174" y="108024"/>
                    <a:pt x="1754557" y="99549"/>
                    <a:pt x="1621995" y="91128"/>
                  </a:cubicBezTo>
                  <a:cubicBezTo>
                    <a:pt x="1488657" y="82653"/>
                    <a:pt x="1355319" y="74122"/>
                    <a:pt x="1221982" y="65646"/>
                  </a:cubicBezTo>
                  <a:cubicBezTo>
                    <a:pt x="1097175" y="57669"/>
                    <a:pt x="972423" y="49747"/>
                    <a:pt x="847617" y="41770"/>
                  </a:cubicBezTo>
                  <a:cubicBezTo>
                    <a:pt x="742199" y="35068"/>
                    <a:pt x="636725" y="28309"/>
                    <a:pt x="531307" y="21607"/>
                  </a:cubicBezTo>
                  <a:cubicBezTo>
                    <a:pt x="455747" y="16787"/>
                    <a:pt x="380187" y="11967"/>
                    <a:pt x="304627" y="7148"/>
                  </a:cubicBezTo>
                  <a:cubicBezTo>
                    <a:pt x="268841" y="4877"/>
                    <a:pt x="232613" y="611"/>
                    <a:pt x="196772" y="279"/>
                  </a:cubicBezTo>
                  <a:cubicBezTo>
                    <a:pt x="195220" y="279"/>
                    <a:pt x="193669" y="58"/>
                    <a:pt x="192174" y="2"/>
                  </a:cubicBezTo>
                  <a:cubicBezTo>
                    <a:pt x="191010" y="-53"/>
                    <a:pt x="190179" y="999"/>
                    <a:pt x="190069" y="2107"/>
                  </a:cubicBezTo>
                  <a:cubicBezTo>
                    <a:pt x="188351" y="21496"/>
                    <a:pt x="186689" y="40940"/>
                    <a:pt x="184972" y="60328"/>
                  </a:cubicBezTo>
                  <a:cubicBezTo>
                    <a:pt x="180374" y="113176"/>
                    <a:pt x="175776" y="165968"/>
                    <a:pt x="171123" y="218816"/>
                  </a:cubicBezTo>
                  <a:cubicBezTo>
                    <a:pt x="164310" y="296923"/>
                    <a:pt x="157496" y="375087"/>
                    <a:pt x="150682" y="453195"/>
                  </a:cubicBezTo>
                  <a:cubicBezTo>
                    <a:pt x="142373" y="548531"/>
                    <a:pt x="134063" y="643867"/>
                    <a:pt x="125699" y="739204"/>
                  </a:cubicBezTo>
                  <a:cubicBezTo>
                    <a:pt x="116614" y="843126"/>
                    <a:pt x="107529" y="947049"/>
                    <a:pt x="98499" y="1050971"/>
                  </a:cubicBezTo>
                  <a:cubicBezTo>
                    <a:pt x="89304" y="1156390"/>
                    <a:pt x="80108" y="1261752"/>
                    <a:pt x="70912" y="1367170"/>
                  </a:cubicBezTo>
                  <a:cubicBezTo>
                    <a:pt x="62326" y="1465443"/>
                    <a:pt x="53740" y="1563770"/>
                    <a:pt x="45153" y="1662042"/>
                  </a:cubicBezTo>
                  <a:cubicBezTo>
                    <a:pt x="37896" y="1745136"/>
                    <a:pt x="30639" y="1828230"/>
                    <a:pt x="23383" y="1911268"/>
                  </a:cubicBezTo>
                  <a:cubicBezTo>
                    <a:pt x="18175" y="1971040"/>
                    <a:pt x="12968" y="2030812"/>
                    <a:pt x="7761" y="2090529"/>
                  </a:cubicBezTo>
                  <a:lnTo>
                    <a:pt x="2886" y="2146146"/>
                  </a:lnTo>
                  <a:cubicBezTo>
                    <a:pt x="2055" y="2155619"/>
                    <a:pt x="-161" y="2166033"/>
                    <a:pt x="338" y="2175506"/>
                  </a:cubicBezTo>
                  <a:cubicBezTo>
                    <a:pt x="393" y="2176669"/>
                    <a:pt x="116" y="2177999"/>
                    <a:pt x="6" y="2179162"/>
                  </a:cubicBezTo>
                  <a:cubicBezTo>
                    <a:pt x="-105" y="2180602"/>
                    <a:pt x="1446" y="2181378"/>
                    <a:pt x="2609" y="2181157"/>
                  </a:cubicBezTo>
                  <a:cubicBezTo>
                    <a:pt x="85592" y="2165368"/>
                    <a:pt x="168630" y="2195171"/>
                    <a:pt x="251835" y="2184536"/>
                  </a:cubicBezTo>
                  <a:cubicBezTo>
                    <a:pt x="312493" y="2176780"/>
                    <a:pt x="366283" y="2144650"/>
                    <a:pt x="406555" y="2099282"/>
                  </a:cubicBezTo>
                  <a:cubicBezTo>
                    <a:pt x="447548" y="2053082"/>
                    <a:pt x="475080" y="1995359"/>
                    <a:pt x="488874" y="1935366"/>
                  </a:cubicBezTo>
                  <a:cubicBezTo>
                    <a:pt x="503332" y="1872491"/>
                    <a:pt x="499122" y="1807290"/>
                    <a:pt x="508871" y="1743696"/>
                  </a:cubicBezTo>
                  <a:cubicBezTo>
                    <a:pt x="518621" y="1680101"/>
                    <a:pt x="549089" y="1612297"/>
                    <a:pt x="618832" y="1592299"/>
                  </a:cubicBezTo>
                  <a:cubicBezTo>
                    <a:pt x="690182" y="1571803"/>
                    <a:pt x="767237" y="1602547"/>
                    <a:pt x="836427" y="1618667"/>
                  </a:cubicBezTo>
                  <a:cubicBezTo>
                    <a:pt x="900021" y="1633458"/>
                    <a:pt x="962341" y="1636173"/>
                    <a:pt x="1024772" y="1614346"/>
                  </a:cubicBezTo>
                  <a:cubicBezTo>
                    <a:pt x="1082606" y="1594127"/>
                    <a:pt x="1134678" y="1557289"/>
                    <a:pt x="1172790" y="1509261"/>
                  </a:cubicBezTo>
                  <a:cubicBezTo>
                    <a:pt x="1212177" y="1459626"/>
                    <a:pt x="1231897" y="1401239"/>
                    <a:pt x="1237382" y="1338586"/>
                  </a:cubicBezTo>
                  <a:cubicBezTo>
                    <a:pt x="1243586" y="1267846"/>
                    <a:pt x="1235110" y="1196884"/>
                    <a:pt x="1239044" y="1126088"/>
                  </a:cubicBezTo>
                  <a:cubicBezTo>
                    <a:pt x="1243253" y="1050861"/>
                    <a:pt x="1266021" y="979455"/>
                    <a:pt x="1327344" y="931538"/>
                  </a:cubicBezTo>
                  <a:cubicBezTo>
                    <a:pt x="1391936" y="881072"/>
                    <a:pt x="1479461" y="858138"/>
                    <a:pt x="1559619" y="849331"/>
                  </a:cubicBezTo>
                  <a:cubicBezTo>
                    <a:pt x="1644873" y="839913"/>
                    <a:pt x="1729019" y="850715"/>
                    <a:pt x="1811393" y="873483"/>
                  </a:cubicBezTo>
                  <a:cubicBezTo>
                    <a:pt x="1891274" y="895530"/>
                    <a:pt x="1968828" y="925666"/>
                    <a:pt x="2049595" y="944611"/>
                  </a:cubicBezTo>
                  <a:cubicBezTo>
                    <a:pt x="2209190" y="982114"/>
                    <a:pt x="2377593" y="967767"/>
                    <a:pt x="2532369" y="916138"/>
                  </a:cubicBezTo>
                  <a:cubicBezTo>
                    <a:pt x="2602722" y="892650"/>
                    <a:pt x="2671634" y="861462"/>
                    <a:pt x="2730021" y="815041"/>
                  </a:cubicBezTo>
                  <a:cubicBezTo>
                    <a:pt x="2781429" y="774214"/>
                    <a:pt x="2822699" y="722142"/>
                    <a:pt x="2853443" y="664308"/>
                  </a:cubicBezTo>
                  <a:cubicBezTo>
                    <a:pt x="2916040" y="546648"/>
                    <a:pt x="2937091" y="411260"/>
                    <a:pt x="2949112" y="280083"/>
                  </a:cubicBezTo>
                  <a:cubicBezTo>
                    <a:pt x="2952214" y="246126"/>
                    <a:pt x="2954651" y="212113"/>
                    <a:pt x="2956867" y="178100"/>
                  </a:cubicBezTo>
                  <a:cubicBezTo>
                    <a:pt x="2957033" y="175441"/>
                    <a:pt x="2952879" y="175441"/>
                    <a:pt x="2952712" y="17810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53" name="Google Shape;53;p3"/>
            <p:cNvPicPr preferRelativeResize="0"/>
            <p:nvPr/>
          </p:nvPicPr>
          <p:blipFill rotWithShape="1">
            <a:blip r:embed="rId3">
              <a:alphaModFix amt="35000"/>
            </a:blip>
            <a:srcRect b="15233" l="0" r="35732" t="21531"/>
            <a:stretch/>
          </p:blipFill>
          <p:spPr>
            <a:xfrm rot="10800000">
              <a:off x="-758774" y="-274451"/>
              <a:ext cx="8422149" cy="569885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4" name="Google Shape;54;p3"/>
          <p:cNvGrpSpPr/>
          <p:nvPr/>
        </p:nvGrpSpPr>
        <p:grpSpPr>
          <a:xfrm>
            <a:off x="355543" y="968557"/>
            <a:ext cx="7813691" cy="3964213"/>
            <a:chOff x="355543" y="968557"/>
            <a:chExt cx="7813691" cy="3964213"/>
          </a:xfrm>
        </p:grpSpPr>
        <p:sp>
          <p:nvSpPr>
            <p:cNvPr id="55" name="Google Shape;55;p3"/>
            <p:cNvSpPr/>
            <p:nvPr/>
          </p:nvSpPr>
          <p:spPr>
            <a:xfrm>
              <a:off x="6304509" y="1308647"/>
              <a:ext cx="58249" cy="58249"/>
            </a:xfrm>
            <a:custGeom>
              <a:rect b="b" l="l" r="r" t="t"/>
              <a:pathLst>
                <a:path extrusionOk="0" h="46975" w="46975">
                  <a:moveTo>
                    <a:pt x="23488" y="46976"/>
                  </a:moveTo>
                  <a:cubicBezTo>
                    <a:pt x="10525" y="46976"/>
                    <a:pt x="0" y="36450"/>
                    <a:pt x="0" y="23488"/>
                  </a:cubicBezTo>
                  <a:cubicBezTo>
                    <a:pt x="0" y="10525"/>
                    <a:pt x="10525" y="0"/>
                    <a:pt x="23488" y="0"/>
                  </a:cubicBezTo>
                  <a:cubicBezTo>
                    <a:pt x="36451" y="0"/>
                    <a:pt x="46976" y="10525"/>
                    <a:pt x="46976" y="23488"/>
                  </a:cubicBezTo>
                  <a:cubicBezTo>
                    <a:pt x="46976" y="36450"/>
                    <a:pt x="36451" y="46976"/>
                    <a:pt x="23488" y="46976"/>
                  </a:cubicBezTo>
                  <a:close/>
                  <a:moveTo>
                    <a:pt x="23488" y="5540"/>
                  </a:moveTo>
                  <a:cubicBezTo>
                    <a:pt x="13572" y="5540"/>
                    <a:pt x="5540" y="13572"/>
                    <a:pt x="5540" y="23488"/>
                  </a:cubicBezTo>
                  <a:cubicBezTo>
                    <a:pt x="5540" y="33404"/>
                    <a:pt x="13572" y="41436"/>
                    <a:pt x="23488" y="41436"/>
                  </a:cubicBezTo>
                  <a:cubicBezTo>
                    <a:pt x="33404" y="41436"/>
                    <a:pt x="41436" y="33404"/>
                    <a:pt x="41436" y="23488"/>
                  </a:cubicBezTo>
                  <a:cubicBezTo>
                    <a:pt x="41436" y="13572"/>
                    <a:pt x="33348" y="5540"/>
                    <a:pt x="23488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56;p3"/>
            <p:cNvSpPr/>
            <p:nvPr/>
          </p:nvSpPr>
          <p:spPr>
            <a:xfrm>
              <a:off x="668159" y="3065171"/>
              <a:ext cx="90122" cy="90122"/>
            </a:xfrm>
            <a:custGeom>
              <a:rect b="b" l="l" r="r" t="t"/>
              <a:pathLst>
                <a:path extrusionOk="0" h="72679" w="72679">
                  <a:moveTo>
                    <a:pt x="36340" y="72679"/>
                  </a:moveTo>
                  <a:cubicBezTo>
                    <a:pt x="16286" y="72679"/>
                    <a:pt x="0" y="56393"/>
                    <a:pt x="0" y="36340"/>
                  </a:cubicBezTo>
                  <a:cubicBezTo>
                    <a:pt x="0" y="16286"/>
                    <a:pt x="16286" y="0"/>
                    <a:pt x="36340" y="0"/>
                  </a:cubicBezTo>
                  <a:cubicBezTo>
                    <a:pt x="56393" y="0"/>
                    <a:pt x="72679" y="16286"/>
                    <a:pt x="72679" y="36340"/>
                  </a:cubicBezTo>
                  <a:cubicBezTo>
                    <a:pt x="72679" y="56393"/>
                    <a:pt x="56393" y="72679"/>
                    <a:pt x="36340" y="72679"/>
                  </a:cubicBezTo>
                  <a:close/>
                  <a:moveTo>
                    <a:pt x="36340" y="5540"/>
                  </a:moveTo>
                  <a:cubicBezTo>
                    <a:pt x="19333" y="5540"/>
                    <a:pt x="5540" y="19333"/>
                    <a:pt x="5540" y="36340"/>
                  </a:cubicBezTo>
                  <a:cubicBezTo>
                    <a:pt x="5540" y="53346"/>
                    <a:pt x="19333" y="67140"/>
                    <a:pt x="36340" y="67140"/>
                  </a:cubicBezTo>
                  <a:cubicBezTo>
                    <a:pt x="53346" y="67140"/>
                    <a:pt x="67140" y="53346"/>
                    <a:pt x="67140" y="36340"/>
                  </a:cubicBezTo>
                  <a:cubicBezTo>
                    <a:pt x="67140" y="19333"/>
                    <a:pt x="53346" y="5540"/>
                    <a:pt x="36340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57;p3"/>
            <p:cNvSpPr/>
            <p:nvPr/>
          </p:nvSpPr>
          <p:spPr>
            <a:xfrm>
              <a:off x="7169779" y="4557764"/>
              <a:ext cx="58249" cy="58249"/>
            </a:xfrm>
            <a:custGeom>
              <a:rect b="b" l="l" r="r" t="t"/>
              <a:pathLst>
                <a:path extrusionOk="0" h="46975" w="46975">
                  <a:moveTo>
                    <a:pt x="23488" y="46976"/>
                  </a:moveTo>
                  <a:cubicBezTo>
                    <a:pt x="10525" y="46976"/>
                    <a:pt x="0" y="36450"/>
                    <a:pt x="0" y="23488"/>
                  </a:cubicBezTo>
                  <a:cubicBezTo>
                    <a:pt x="0" y="10525"/>
                    <a:pt x="10525" y="0"/>
                    <a:pt x="23488" y="0"/>
                  </a:cubicBezTo>
                  <a:cubicBezTo>
                    <a:pt x="36451" y="0"/>
                    <a:pt x="46976" y="10525"/>
                    <a:pt x="46976" y="23488"/>
                  </a:cubicBezTo>
                  <a:cubicBezTo>
                    <a:pt x="46976" y="36450"/>
                    <a:pt x="36451" y="46976"/>
                    <a:pt x="23488" y="46976"/>
                  </a:cubicBezTo>
                  <a:close/>
                  <a:moveTo>
                    <a:pt x="23488" y="5484"/>
                  </a:moveTo>
                  <a:cubicBezTo>
                    <a:pt x="13572" y="5484"/>
                    <a:pt x="5540" y="13517"/>
                    <a:pt x="5540" y="23432"/>
                  </a:cubicBezTo>
                  <a:cubicBezTo>
                    <a:pt x="5540" y="33348"/>
                    <a:pt x="13572" y="41381"/>
                    <a:pt x="23488" y="41381"/>
                  </a:cubicBezTo>
                  <a:cubicBezTo>
                    <a:pt x="33404" y="41381"/>
                    <a:pt x="41436" y="33348"/>
                    <a:pt x="41436" y="23432"/>
                  </a:cubicBezTo>
                  <a:cubicBezTo>
                    <a:pt x="41436" y="13517"/>
                    <a:pt x="33348" y="5484"/>
                    <a:pt x="23488" y="5484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58;p3"/>
            <p:cNvSpPr/>
            <p:nvPr/>
          </p:nvSpPr>
          <p:spPr>
            <a:xfrm>
              <a:off x="8079112" y="2052255"/>
              <a:ext cx="90122" cy="90122"/>
            </a:xfrm>
            <a:custGeom>
              <a:rect b="b" l="l" r="r" t="t"/>
              <a:pathLst>
                <a:path extrusionOk="0" h="72679" w="72679">
                  <a:moveTo>
                    <a:pt x="36340" y="72679"/>
                  </a:moveTo>
                  <a:cubicBezTo>
                    <a:pt x="16286" y="72679"/>
                    <a:pt x="0" y="56393"/>
                    <a:pt x="0" y="36340"/>
                  </a:cubicBezTo>
                  <a:cubicBezTo>
                    <a:pt x="0" y="16286"/>
                    <a:pt x="16286" y="0"/>
                    <a:pt x="36340" y="0"/>
                  </a:cubicBezTo>
                  <a:cubicBezTo>
                    <a:pt x="56393" y="0"/>
                    <a:pt x="72679" y="16286"/>
                    <a:pt x="72679" y="36340"/>
                  </a:cubicBezTo>
                  <a:cubicBezTo>
                    <a:pt x="72679" y="56393"/>
                    <a:pt x="56393" y="72679"/>
                    <a:pt x="36340" y="72679"/>
                  </a:cubicBezTo>
                  <a:close/>
                  <a:moveTo>
                    <a:pt x="36340" y="5540"/>
                  </a:moveTo>
                  <a:cubicBezTo>
                    <a:pt x="19333" y="5540"/>
                    <a:pt x="5540" y="19333"/>
                    <a:pt x="5540" y="36340"/>
                  </a:cubicBezTo>
                  <a:cubicBezTo>
                    <a:pt x="5540" y="53346"/>
                    <a:pt x="19333" y="67140"/>
                    <a:pt x="36340" y="67140"/>
                  </a:cubicBezTo>
                  <a:cubicBezTo>
                    <a:pt x="53346" y="67140"/>
                    <a:pt x="67140" y="53346"/>
                    <a:pt x="67140" y="36340"/>
                  </a:cubicBezTo>
                  <a:cubicBezTo>
                    <a:pt x="67140" y="19333"/>
                    <a:pt x="53346" y="5540"/>
                    <a:pt x="36340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59;p3"/>
            <p:cNvSpPr/>
            <p:nvPr/>
          </p:nvSpPr>
          <p:spPr>
            <a:xfrm>
              <a:off x="835220" y="4604010"/>
              <a:ext cx="260406" cy="238631"/>
            </a:xfrm>
            <a:custGeom>
              <a:rect b="b" l="l" r="r" t="t"/>
              <a:pathLst>
                <a:path extrusionOk="0" h="192444" w="210005">
                  <a:moveTo>
                    <a:pt x="210005" y="192445"/>
                  </a:moveTo>
                  <a:lnTo>
                    <a:pt x="0" y="192445"/>
                  </a:lnTo>
                  <a:lnTo>
                    <a:pt x="1108" y="190395"/>
                  </a:lnTo>
                  <a:lnTo>
                    <a:pt x="104975" y="0"/>
                  </a:lnTo>
                  <a:lnTo>
                    <a:pt x="210005" y="192445"/>
                  </a:lnTo>
                  <a:close/>
                  <a:moveTo>
                    <a:pt x="4653" y="189675"/>
                  </a:moveTo>
                  <a:lnTo>
                    <a:pt x="205352" y="189675"/>
                  </a:lnTo>
                  <a:lnTo>
                    <a:pt x="105030" y="5761"/>
                  </a:lnTo>
                  <a:lnTo>
                    <a:pt x="4709" y="189675"/>
                  </a:ln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60;p3"/>
            <p:cNvSpPr/>
            <p:nvPr/>
          </p:nvSpPr>
          <p:spPr>
            <a:xfrm>
              <a:off x="6111915" y="968557"/>
              <a:ext cx="93900" cy="86068"/>
            </a:xfrm>
            <a:custGeom>
              <a:rect b="b" l="l" r="r" t="t"/>
              <a:pathLst>
                <a:path extrusionOk="0" h="69410" w="75726">
                  <a:moveTo>
                    <a:pt x="37835" y="0"/>
                  </a:moveTo>
                  <a:lnTo>
                    <a:pt x="0" y="69411"/>
                  </a:lnTo>
                  <a:lnTo>
                    <a:pt x="37835" y="69411"/>
                  </a:lnTo>
                  <a:lnTo>
                    <a:pt x="75726" y="69411"/>
                  </a:lnTo>
                  <a:lnTo>
                    <a:pt x="37835" y="0"/>
                  </a:ln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61;p3"/>
            <p:cNvSpPr/>
            <p:nvPr/>
          </p:nvSpPr>
          <p:spPr>
            <a:xfrm>
              <a:off x="7169785" y="2637572"/>
              <a:ext cx="347014" cy="318071"/>
            </a:xfrm>
            <a:custGeom>
              <a:rect b="b" l="l" r="r" t="t"/>
              <a:pathLst>
                <a:path extrusionOk="0" h="69410" w="75726">
                  <a:moveTo>
                    <a:pt x="37891" y="0"/>
                  </a:moveTo>
                  <a:lnTo>
                    <a:pt x="0" y="69411"/>
                  </a:lnTo>
                  <a:lnTo>
                    <a:pt x="37891" y="69411"/>
                  </a:lnTo>
                  <a:lnTo>
                    <a:pt x="75726" y="69411"/>
                  </a:lnTo>
                  <a:lnTo>
                    <a:pt x="37891" y="0"/>
                  </a:ln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62;p3"/>
            <p:cNvSpPr/>
            <p:nvPr/>
          </p:nvSpPr>
          <p:spPr>
            <a:xfrm>
              <a:off x="355543" y="4161139"/>
              <a:ext cx="185602" cy="185602"/>
            </a:xfrm>
            <a:custGeom>
              <a:rect b="b" l="l" r="r" t="t"/>
              <a:pathLst>
                <a:path extrusionOk="0" h="149679" w="149679">
                  <a:moveTo>
                    <a:pt x="74840" y="149679"/>
                  </a:moveTo>
                  <a:cubicBezTo>
                    <a:pt x="33570" y="149679"/>
                    <a:pt x="0" y="116110"/>
                    <a:pt x="0" y="74840"/>
                  </a:cubicBezTo>
                  <a:cubicBezTo>
                    <a:pt x="0" y="33570"/>
                    <a:pt x="33570" y="0"/>
                    <a:pt x="74840" y="0"/>
                  </a:cubicBezTo>
                  <a:cubicBezTo>
                    <a:pt x="116110" y="0"/>
                    <a:pt x="149679" y="33570"/>
                    <a:pt x="149679" y="74840"/>
                  </a:cubicBezTo>
                  <a:cubicBezTo>
                    <a:pt x="149679" y="116110"/>
                    <a:pt x="116110" y="149679"/>
                    <a:pt x="74840" y="149679"/>
                  </a:cubicBezTo>
                  <a:close/>
                  <a:moveTo>
                    <a:pt x="74840" y="5540"/>
                  </a:moveTo>
                  <a:cubicBezTo>
                    <a:pt x="36617" y="5540"/>
                    <a:pt x="5540" y="36617"/>
                    <a:pt x="5540" y="74840"/>
                  </a:cubicBezTo>
                  <a:cubicBezTo>
                    <a:pt x="5540" y="113063"/>
                    <a:pt x="36617" y="144140"/>
                    <a:pt x="74840" y="144140"/>
                  </a:cubicBezTo>
                  <a:cubicBezTo>
                    <a:pt x="113063" y="144140"/>
                    <a:pt x="144140" y="113063"/>
                    <a:pt x="144140" y="74840"/>
                  </a:cubicBezTo>
                  <a:cubicBezTo>
                    <a:pt x="144140" y="36617"/>
                    <a:pt x="113063" y="5540"/>
                    <a:pt x="74840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Google Shape;63;p3"/>
            <p:cNvSpPr/>
            <p:nvPr/>
          </p:nvSpPr>
          <p:spPr>
            <a:xfrm>
              <a:off x="1297891" y="4842648"/>
              <a:ext cx="90122" cy="90122"/>
            </a:xfrm>
            <a:custGeom>
              <a:rect b="b" l="l" r="r" t="t"/>
              <a:pathLst>
                <a:path extrusionOk="0" h="72679" w="72679">
                  <a:moveTo>
                    <a:pt x="36340" y="72679"/>
                  </a:moveTo>
                  <a:cubicBezTo>
                    <a:pt x="16286" y="72679"/>
                    <a:pt x="0" y="56393"/>
                    <a:pt x="0" y="36340"/>
                  </a:cubicBezTo>
                  <a:cubicBezTo>
                    <a:pt x="0" y="16286"/>
                    <a:pt x="16286" y="0"/>
                    <a:pt x="36340" y="0"/>
                  </a:cubicBezTo>
                  <a:cubicBezTo>
                    <a:pt x="56393" y="0"/>
                    <a:pt x="72679" y="16286"/>
                    <a:pt x="72679" y="36340"/>
                  </a:cubicBezTo>
                  <a:cubicBezTo>
                    <a:pt x="72679" y="56393"/>
                    <a:pt x="56393" y="72679"/>
                    <a:pt x="36340" y="72679"/>
                  </a:cubicBezTo>
                  <a:close/>
                  <a:moveTo>
                    <a:pt x="36340" y="5540"/>
                  </a:moveTo>
                  <a:cubicBezTo>
                    <a:pt x="19333" y="5540"/>
                    <a:pt x="5540" y="19333"/>
                    <a:pt x="5540" y="36340"/>
                  </a:cubicBezTo>
                  <a:cubicBezTo>
                    <a:pt x="5540" y="53346"/>
                    <a:pt x="19333" y="67140"/>
                    <a:pt x="36340" y="67140"/>
                  </a:cubicBezTo>
                  <a:cubicBezTo>
                    <a:pt x="53346" y="67140"/>
                    <a:pt x="67140" y="53346"/>
                    <a:pt x="67140" y="36340"/>
                  </a:cubicBezTo>
                  <a:cubicBezTo>
                    <a:pt x="67140" y="19333"/>
                    <a:pt x="53346" y="5540"/>
                    <a:pt x="36340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Google Shape;64;p3"/>
            <p:cNvSpPr/>
            <p:nvPr/>
          </p:nvSpPr>
          <p:spPr>
            <a:xfrm>
              <a:off x="1115025" y="1308638"/>
              <a:ext cx="260406" cy="238631"/>
            </a:xfrm>
            <a:custGeom>
              <a:rect b="b" l="l" r="r" t="t"/>
              <a:pathLst>
                <a:path extrusionOk="0" h="192444" w="210005">
                  <a:moveTo>
                    <a:pt x="210005" y="192445"/>
                  </a:moveTo>
                  <a:lnTo>
                    <a:pt x="0" y="192445"/>
                  </a:lnTo>
                  <a:lnTo>
                    <a:pt x="1108" y="190395"/>
                  </a:lnTo>
                  <a:lnTo>
                    <a:pt x="104975" y="0"/>
                  </a:lnTo>
                  <a:lnTo>
                    <a:pt x="210005" y="192445"/>
                  </a:lnTo>
                  <a:close/>
                  <a:moveTo>
                    <a:pt x="4653" y="189675"/>
                  </a:moveTo>
                  <a:lnTo>
                    <a:pt x="205352" y="189675"/>
                  </a:lnTo>
                  <a:lnTo>
                    <a:pt x="105030" y="5761"/>
                  </a:lnTo>
                  <a:lnTo>
                    <a:pt x="4709" y="189675"/>
                  </a:ln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" name="Google Shape;65;p3"/>
            <p:cNvSpPr/>
            <p:nvPr/>
          </p:nvSpPr>
          <p:spPr>
            <a:xfrm>
              <a:off x="355556" y="2894925"/>
              <a:ext cx="60722" cy="60722"/>
            </a:xfrm>
            <a:custGeom>
              <a:rect b="b" l="l" r="r" t="t"/>
              <a:pathLst>
                <a:path extrusionOk="0" h="48969" w="48969">
                  <a:moveTo>
                    <a:pt x="24485" y="48970"/>
                  </a:moveTo>
                  <a:cubicBezTo>
                    <a:pt x="10968" y="48970"/>
                    <a:pt x="0" y="38002"/>
                    <a:pt x="0" y="24485"/>
                  </a:cubicBezTo>
                  <a:cubicBezTo>
                    <a:pt x="0" y="10968"/>
                    <a:pt x="10968" y="0"/>
                    <a:pt x="24485" y="0"/>
                  </a:cubicBezTo>
                  <a:cubicBezTo>
                    <a:pt x="38002" y="0"/>
                    <a:pt x="48970" y="10968"/>
                    <a:pt x="48970" y="24485"/>
                  </a:cubicBezTo>
                  <a:cubicBezTo>
                    <a:pt x="48970" y="38002"/>
                    <a:pt x="38002" y="48970"/>
                    <a:pt x="24485" y="48970"/>
                  </a:cubicBezTo>
                  <a:close/>
                  <a:moveTo>
                    <a:pt x="24485" y="5540"/>
                  </a:moveTo>
                  <a:cubicBezTo>
                    <a:pt x="14015" y="5540"/>
                    <a:pt x="5540" y="14015"/>
                    <a:pt x="5540" y="24485"/>
                  </a:cubicBezTo>
                  <a:cubicBezTo>
                    <a:pt x="5540" y="34955"/>
                    <a:pt x="14015" y="43430"/>
                    <a:pt x="24485" y="43430"/>
                  </a:cubicBezTo>
                  <a:cubicBezTo>
                    <a:pt x="34955" y="43430"/>
                    <a:pt x="43430" y="34955"/>
                    <a:pt x="43430" y="24485"/>
                  </a:cubicBezTo>
                  <a:cubicBezTo>
                    <a:pt x="43430" y="14015"/>
                    <a:pt x="34955" y="5540"/>
                    <a:pt x="24485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Google Shape;66;p3"/>
            <p:cNvSpPr/>
            <p:nvPr/>
          </p:nvSpPr>
          <p:spPr>
            <a:xfrm>
              <a:off x="7541375" y="4467563"/>
              <a:ext cx="260406" cy="238631"/>
            </a:xfrm>
            <a:custGeom>
              <a:rect b="b" l="l" r="r" t="t"/>
              <a:pathLst>
                <a:path extrusionOk="0" h="192444" w="210005">
                  <a:moveTo>
                    <a:pt x="210005" y="192445"/>
                  </a:moveTo>
                  <a:lnTo>
                    <a:pt x="0" y="192445"/>
                  </a:lnTo>
                  <a:lnTo>
                    <a:pt x="1108" y="190395"/>
                  </a:lnTo>
                  <a:lnTo>
                    <a:pt x="104975" y="0"/>
                  </a:lnTo>
                  <a:lnTo>
                    <a:pt x="210005" y="192445"/>
                  </a:lnTo>
                  <a:close/>
                  <a:moveTo>
                    <a:pt x="4653" y="189675"/>
                  </a:moveTo>
                  <a:lnTo>
                    <a:pt x="205352" y="189675"/>
                  </a:lnTo>
                  <a:lnTo>
                    <a:pt x="105030" y="5761"/>
                  </a:lnTo>
                  <a:lnTo>
                    <a:pt x="4709" y="189675"/>
                  </a:ln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67;p3"/>
            <p:cNvSpPr/>
            <p:nvPr/>
          </p:nvSpPr>
          <p:spPr>
            <a:xfrm>
              <a:off x="7988987" y="4222505"/>
              <a:ext cx="90122" cy="90122"/>
            </a:xfrm>
            <a:custGeom>
              <a:rect b="b" l="l" r="r" t="t"/>
              <a:pathLst>
                <a:path extrusionOk="0" h="72679" w="72679">
                  <a:moveTo>
                    <a:pt x="36340" y="72679"/>
                  </a:moveTo>
                  <a:cubicBezTo>
                    <a:pt x="16286" y="72679"/>
                    <a:pt x="0" y="56393"/>
                    <a:pt x="0" y="36340"/>
                  </a:cubicBezTo>
                  <a:cubicBezTo>
                    <a:pt x="0" y="16286"/>
                    <a:pt x="16286" y="0"/>
                    <a:pt x="36340" y="0"/>
                  </a:cubicBezTo>
                  <a:cubicBezTo>
                    <a:pt x="56393" y="0"/>
                    <a:pt x="72679" y="16286"/>
                    <a:pt x="72679" y="36340"/>
                  </a:cubicBezTo>
                  <a:cubicBezTo>
                    <a:pt x="72679" y="56393"/>
                    <a:pt x="56393" y="72679"/>
                    <a:pt x="36340" y="72679"/>
                  </a:cubicBezTo>
                  <a:close/>
                  <a:moveTo>
                    <a:pt x="36340" y="5540"/>
                  </a:moveTo>
                  <a:cubicBezTo>
                    <a:pt x="19333" y="5540"/>
                    <a:pt x="5540" y="19333"/>
                    <a:pt x="5540" y="36340"/>
                  </a:cubicBezTo>
                  <a:cubicBezTo>
                    <a:pt x="5540" y="53346"/>
                    <a:pt x="19333" y="67140"/>
                    <a:pt x="36340" y="67140"/>
                  </a:cubicBezTo>
                  <a:cubicBezTo>
                    <a:pt x="53346" y="67140"/>
                    <a:pt x="67140" y="53346"/>
                    <a:pt x="67140" y="36340"/>
                  </a:cubicBezTo>
                  <a:cubicBezTo>
                    <a:pt x="67140" y="19333"/>
                    <a:pt x="53346" y="5540"/>
                    <a:pt x="36340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2" name="Google Shape;482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9218"/>
            <a:ext cx="9143998" cy="512506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3" name="Google Shape;483;p21"/>
          <p:cNvGrpSpPr/>
          <p:nvPr/>
        </p:nvGrpSpPr>
        <p:grpSpPr>
          <a:xfrm>
            <a:off x="-979410" y="-1316675"/>
            <a:ext cx="3758258" cy="4603128"/>
            <a:chOff x="-979410" y="-1316675"/>
            <a:chExt cx="3758258" cy="4603128"/>
          </a:xfrm>
        </p:grpSpPr>
        <p:pic>
          <p:nvPicPr>
            <p:cNvPr id="484" name="Google Shape;484;p2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 rot="5400000">
              <a:off x="-914789" y="-407183"/>
              <a:ext cx="4126874" cy="32603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5" name="Google Shape;485;p2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 rot="5400000">
              <a:off x="-1096889" y="-631283"/>
              <a:ext cx="4126874" cy="32603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86" name="Google Shape;486;p21"/>
            <p:cNvSpPr/>
            <p:nvPr/>
          </p:nvSpPr>
          <p:spPr>
            <a:xfrm flipH="1" rot="-5112991">
              <a:off x="-1059682" y="-499682"/>
              <a:ext cx="3545811" cy="2622464"/>
            </a:xfrm>
            <a:custGeom>
              <a:rect b="b" l="l" r="r" t="t"/>
              <a:pathLst>
                <a:path extrusionOk="0" h="2186887" w="2956871">
                  <a:moveTo>
                    <a:pt x="2952768" y="178044"/>
                  </a:moveTo>
                  <a:cubicBezTo>
                    <a:pt x="2944569" y="304180"/>
                    <a:pt x="2933823" y="432256"/>
                    <a:pt x="2895101" y="553351"/>
                  </a:cubicBezTo>
                  <a:cubicBezTo>
                    <a:pt x="2854994" y="678822"/>
                    <a:pt x="2780985" y="787454"/>
                    <a:pt x="2665042" y="853762"/>
                  </a:cubicBezTo>
                  <a:cubicBezTo>
                    <a:pt x="2600839" y="890490"/>
                    <a:pt x="2529766" y="915418"/>
                    <a:pt x="2458194" y="933366"/>
                  </a:cubicBezTo>
                  <a:cubicBezTo>
                    <a:pt x="2382800" y="952256"/>
                    <a:pt x="2305136" y="962227"/>
                    <a:pt x="2227360" y="961563"/>
                  </a:cubicBezTo>
                  <a:cubicBezTo>
                    <a:pt x="2149473" y="960898"/>
                    <a:pt x="2073194" y="948267"/>
                    <a:pt x="1998464" y="926774"/>
                  </a:cubicBezTo>
                  <a:cubicBezTo>
                    <a:pt x="1925785" y="905890"/>
                    <a:pt x="1854768" y="879134"/>
                    <a:pt x="1781202" y="861241"/>
                  </a:cubicBezTo>
                  <a:cubicBezTo>
                    <a:pt x="1708523" y="843570"/>
                    <a:pt x="1634126" y="836867"/>
                    <a:pt x="1559619" y="845120"/>
                  </a:cubicBezTo>
                  <a:cubicBezTo>
                    <a:pt x="1490540" y="852710"/>
                    <a:pt x="1419301" y="870880"/>
                    <a:pt x="1358643" y="905613"/>
                  </a:cubicBezTo>
                  <a:cubicBezTo>
                    <a:pt x="1304743" y="936468"/>
                    <a:pt x="1265079" y="983222"/>
                    <a:pt x="1247796" y="1043216"/>
                  </a:cubicBezTo>
                  <a:cubicBezTo>
                    <a:pt x="1230623" y="1102711"/>
                    <a:pt x="1233448" y="1165973"/>
                    <a:pt x="1234889" y="1227185"/>
                  </a:cubicBezTo>
                  <a:cubicBezTo>
                    <a:pt x="1236384" y="1291666"/>
                    <a:pt x="1238323" y="1358806"/>
                    <a:pt x="1217107" y="1420628"/>
                  </a:cubicBezTo>
                  <a:cubicBezTo>
                    <a:pt x="1197053" y="1479125"/>
                    <a:pt x="1157335" y="1529868"/>
                    <a:pt x="1107589" y="1566208"/>
                  </a:cubicBezTo>
                  <a:cubicBezTo>
                    <a:pt x="1058841" y="1601827"/>
                    <a:pt x="999900" y="1624263"/>
                    <a:pt x="939352" y="1626921"/>
                  </a:cubicBezTo>
                  <a:cubicBezTo>
                    <a:pt x="872323" y="1629858"/>
                    <a:pt x="807953" y="1605539"/>
                    <a:pt x="743306" y="1591579"/>
                  </a:cubicBezTo>
                  <a:cubicBezTo>
                    <a:pt x="686470" y="1579281"/>
                    <a:pt x="623707" y="1573852"/>
                    <a:pt x="573851" y="1609638"/>
                  </a:cubicBezTo>
                  <a:cubicBezTo>
                    <a:pt x="529922" y="1641158"/>
                    <a:pt x="512251" y="1693285"/>
                    <a:pt x="504661" y="1744748"/>
                  </a:cubicBezTo>
                  <a:cubicBezTo>
                    <a:pt x="496075" y="1802803"/>
                    <a:pt x="499011" y="1862243"/>
                    <a:pt x="487987" y="1919965"/>
                  </a:cubicBezTo>
                  <a:cubicBezTo>
                    <a:pt x="476465" y="1980457"/>
                    <a:pt x="450927" y="2039233"/>
                    <a:pt x="411707" y="2087039"/>
                  </a:cubicBezTo>
                  <a:cubicBezTo>
                    <a:pt x="374204" y="2132741"/>
                    <a:pt x="323185" y="2167806"/>
                    <a:pt x="264354" y="2178553"/>
                  </a:cubicBezTo>
                  <a:cubicBezTo>
                    <a:pt x="189238" y="2192291"/>
                    <a:pt x="113955" y="2168415"/>
                    <a:pt x="38561" y="2172626"/>
                  </a:cubicBezTo>
                  <a:cubicBezTo>
                    <a:pt x="33575" y="2172903"/>
                    <a:pt x="3551" y="2176558"/>
                    <a:pt x="4326" y="2178221"/>
                  </a:cubicBezTo>
                  <a:cubicBezTo>
                    <a:pt x="3828" y="2177112"/>
                    <a:pt x="4714" y="2174066"/>
                    <a:pt x="4770" y="2172903"/>
                  </a:cubicBezTo>
                  <a:lnTo>
                    <a:pt x="6819" y="2149304"/>
                  </a:lnTo>
                  <a:cubicBezTo>
                    <a:pt x="13910" y="2068315"/>
                    <a:pt x="20945" y="1987271"/>
                    <a:pt x="28036" y="1906283"/>
                  </a:cubicBezTo>
                  <a:cubicBezTo>
                    <a:pt x="39946" y="1770064"/>
                    <a:pt x="51801" y="1633846"/>
                    <a:pt x="63711" y="1497628"/>
                  </a:cubicBezTo>
                  <a:cubicBezTo>
                    <a:pt x="77837" y="1335540"/>
                    <a:pt x="92018" y="1173451"/>
                    <a:pt x="106144" y="1011419"/>
                  </a:cubicBezTo>
                  <a:cubicBezTo>
                    <a:pt x="120270" y="849386"/>
                    <a:pt x="133565" y="696992"/>
                    <a:pt x="147303" y="539779"/>
                  </a:cubicBezTo>
                  <a:cubicBezTo>
                    <a:pt x="157939" y="417797"/>
                    <a:pt x="168575" y="295871"/>
                    <a:pt x="179266" y="173890"/>
                  </a:cubicBezTo>
                  <a:lnTo>
                    <a:pt x="189293" y="58832"/>
                  </a:lnTo>
                  <a:lnTo>
                    <a:pt x="192340" y="23601"/>
                  </a:lnTo>
                  <a:cubicBezTo>
                    <a:pt x="192838" y="18006"/>
                    <a:pt x="194833" y="10472"/>
                    <a:pt x="194002" y="4877"/>
                  </a:cubicBezTo>
                  <a:cubicBezTo>
                    <a:pt x="193337" y="778"/>
                    <a:pt x="191841" y="3880"/>
                    <a:pt x="193836" y="4323"/>
                  </a:cubicBezTo>
                  <a:cubicBezTo>
                    <a:pt x="198212" y="5265"/>
                    <a:pt x="203308" y="4932"/>
                    <a:pt x="207795" y="5209"/>
                  </a:cubicBezTo>
                  <a:cubicBezTo>
                    <a:pt x="230286" y="6650"/>
                    <a:pt x="252777" y="8090"/>
                    <a:pt x="275267" y="9530"/>
                  </a:cubicBezTo>
                  <a:cubicBezTo>
                    <a:pt x="365396" y="15291"/>
                    <a:pt x="455470" y="20997"/>
                    <a:pt x="545599" y="26758"/>
                  </a:cubicBezTo>
                  <a:cubicBezTo>
                    <a:pt x="678826" y="35234"/>
                    <a:pt x="812108" y="43765"/>
                    <a:pt x="945335" y="52240"/>
                  </a:cubicBezTo>
                  <a:cubicBezTo>
                    <a:pt x="1104265" y="62378"/>
                    <a:pt x="1263141" y="72515"/>
                    <a:pt x="1422071" y="82597"/>
                  </a:cubicBezTo>
                  <a:cubicBezTo>
                    <a:pt x="1585877" y="93012"/>
                    <a:pt x="1749682" y="103481"/>
                    <a:pt x="1913432" y="113896"/>
                  </a:cubicBezTo>
                  <a:cubicBezTo>
                    <a:pt x="2064995" y="123535"/>
                    <a:pt x="2216558" y="133229"/>
                    <a:pt x="2368121" y="142868"/>
                  </a:cubicBezTo>
                  <a:cubicBezTo>
                    <a:pt x="2486778" y="150402"/>
                    <a:pt x="2605436" y="157991"/>
                    <a:pt x="2724039" y="165525"/>
                  </a:cubicBezTo>
                  <a:cubicBezTo>
                    <a:pt x="2792120" y="169845"/>
                    <a:pt x="2860201" y="174222"/>
                    <a:pt x="2928283" y="178543"/>
                  </a:cubicBezTo>
                  <a:cubicBezTo>
                    <a:pt x="2937091" y="179097"/>
                    <a:pt x="2945899" y="179651"/>
                    <a:pt x="2954707" y="180205"/>
                  </a:cubicBezTo>
                  <a:cubicBezTo>
                    <a:pt x="2957366" y="180371"/>
                    <a:pt x="2957366" y="176216"/>
                    <a:pt x="2954707" y="176050"/>
                  </a:cubicBezTo>
                  <a:cubicBezTo>
                    <a:pt x="2930056" y="174499"/>
                    <a:pt x="2905349" y="172893"/>
                    <a:pt x="2880698" y="171341"/>
                  </a:cubicBezTo>
                  <a:cubicBezTo>
                    <a:pt x="2813558" y="167076"/>
                    <a:pt x="2746474" y="162810"/>
                    <a:pt x="2679334" y="158489"/>
                  </a:cubicBezTo>
                  <a:cubicBezTo>
                    <a:pt x="2580508" y="152175"/>
                    <a:pt x="2481627" y="145915"/>
                    <a:pt x="2382800" y="139600"/>
                  </a:cubicBezTo>
                  <a:cubicBezTo>
                    <a:pt x="2261761" y="131899"/>
                    <a:pt x="2140776" y="124199"/>
                    <a:pt x="2019736" y="116444"/>
                  </a:cubicBezTo>
                  <a:cubicBezTo>
                    <a:pt x="1887174" y="108024"/>
                    <a:pt x="1754557" y="99549"/>
                    <a:pt x="1621995" y="91128"/>
                  </a:cubicBezTo>
                  <a:cubicBezTo>
                    <a:pt x="1488657" y="82653"/>
                    <a:pt x="1355319" y="74122"/>
                    <a:pt x="1221982" y="65646"/>
                  </a:cubicBezTo>
                  <a:cubicBezTo>
                    <a:pt x="1097175" y="57669"/>
                    <a:pt x="972423" y="49747"/>
                    <a:pt x="847617" y="41770"/>
                  </a:cubicBezTo>
                  <a:cubicBezTo>
                    <a:pt x="742199" y="35068"/>
                    <a:pt x="636725" y="28309"/>
                    <a:pt x="531307" y="21607"/>
                  </a:cubicBezTo>
                  <a:cubicBezTo>
                    <a:pt x="455747" y="16787"/>
                    <a:pt x="380187" y="11967"/>
                    <a:pt x="304627" y="7148"/>
                  </a:cubicBezTo>
                  <a:cubicBezTo>
                    <a:pt x="268841" y="4877"/>
                    <a:pt x="232613" y="611"/>
                    <a:pt x="196772" y="279"/>
                  </a:cubicBezTo>
                  <a:cubicBezTo>
                    <a:pt x="195220" y="279"/>
                    <a:pt x="193669" y="58"/>
                    <a:pt x="192174" y="2"/>
                  </a:cubicBezTo>
                  <a:cubicBezTo>
                    <a:pt x="191010" y="-53"/>
                    <a:pt x="190179" y="999"/>
                    <a:pt x="190069" y="2107"/>
                  </a:cubicBezTo>
                  <a:cubicBezTo>
                    <a:pt x="188351" y="21496"/>
                    <a:pt x="186689" y="40940"/>
                    <a:pt x="184972" y="60328"/>
                  </a:cubicBezTo>
                  <a:cubicBezTo>
                    <a:pt x="180374" y="113176"/>
                    <a:pt x="175776" y="165968"/>
                    <a:pt x="171123" y="218816"/>
                  </a:cubicBezTo>
                  <a:cubicBezTo>
                    <a:pt x="164310" y="296923"/>
                    <a:pt x="157496" y="375087"/>
                    <a:pt x="150682" y="453195"/>
                  </a:cubicBezTo>
                  <a:cubicBezTo>
                    <a:pt x="142373" y="548531"/>
                    <a:pt x="134063" y="643867"/>
                    <a:pt x="125699" y="739204"/>
                  </a:cubicBezTo>
                  <a:cubicBezTo>
                    <a:pt x="116614" y="843126"/>
                    <a:pt x="107529" y="947049"/>
                    <a:pt x="98499" y="1050971"/>
                  </a:cubicBezTo>
                  <a:cubicBezTo>
                    <a:pt x="89304" y="1156390"/>
                    <a:pt x="80108" y="1261752"/>
                    <a:pt x="70912" y="1367170"/>
                  </a:cubicBezTo>
                  <a:cubicBezTo>
                    <a:pt x="62326" y="1465443"/>
                    <a:pt x="53740" y="1563770"/>
                    <a:pt x="45153" y="1662042"/>
                  </a:cubicBezTo>
                  <a:cubicBezTo>
                    <a:pt x="37896" y="1745136"/>
                    <a:pt x="30639" y="1828230"/>
                    <a:pt x="23383" y="1911268"/>
                  </a:cubicBezTo>
                  <a:cubicBezTo>
                    <a:pt x="18175" y="1971040"/>
                    <a:pt x="12968" y="2030812"/>
                    <a:pt x="7761" y="2090529"/>
                  </a:cubicBezTo>
                  <a:lnTo>
                    <a:pt x="2886" y="2146146"/>
                  </a:lnTo>
                  <a:cubicBezTo>
                    <a:pt x="2055" y="2155619"/>
                    <a:pt x="-161" y="2166033"/>
                    <a:pt x="338" y="2175506"/>
                  </a:cubicBezTo>
                  <a:cubicBezTo>
                    <a:pt x="393" y="2176669"/>
                    <a:pt x="116" y="2177999"/>
                    <a:pt x="6" y="2179162"/>
                  </a:cubicBezTo>
                  <a:cubicBezTo>
                    <a:pt x="-105" y="2180602"/>
                    <a:pt x="1446" y="2181378"/>
                    <a:pt x="2609" y="2181157"/>
                  </a:cubicBezTo>
                  <a:cubicBezTo>
                    <a:pt x="85592" y="2165368"/>
                    <a:pt x="168630" y="2195171"/>
                    <a:pt x="251835" y="2184536"/>
                  </a:cubicBezTo>
                  <a:cubicBezTo>
                    <a:pt x="312493" y="2176780"/>
                    <a:pt x="366283" y="2144650"/>
                    <a:pt x="406555" y="2099282"/>
                  </a:cubicBezTo>
                  <a:cubicBezTo>
                    <a:pt x="447548" y="2053082"/>
                    <a:pt x="475080" y="1995359"/>
                    <a:pt x="488874" y="1935366"/>
                  </a:cubicBezTo>
                  <a:cubicBezTo>
                    <a:pt x="503332" y="1872491"/>
                    <a:pt x="499122" y="1807290"/>
                    <a:pt x="508871" y="1743696"/>
                  </a:cubicBezTo>
                  <a:cubicBezTo>
                    <a:pt x="518621" y="1680101"/>
                    <a:pt x="549089" y="1612297"/>
                    <a:pt x="618832" y="1592299"/>
                  </a:cubicBezTo>
                  <a:cubicBezTo>
                    <a:pt x="690182" y="1571803"/>
                    <a:pt x="767237" y="1602547"/>
                    <a:pt x="836427" y="1618667"/>
                  </a:cubicBezTo>
                  <a:cubicBezTo>
                    <a:pt x="900021" y="1633458"/>
                    <a:pt x="962341" y="1636173"/>
                    <a:pt x="1024772" y="1614346"/>
                  </a:cubicBezTo>
                  <a:cubicBezTo>
                    <a:pt x="1082606" y="1594127"/>
                    <a:pt x="1134678" y="1557289"/>
                    <a:pt x="1172790" y="1509261"/>
                  </a:cubicBezTo>
                  <a:cubicBezTo>
                    <a:pt x="1212177" y="1459626"/>
                    <a:pt x="1231897" y="1401239"/>
                    <a:pt x="1237382" y="1338586"/>
                  </a:cubicBezTo>
                  <a:cubicBezTo>
                    <a:pt x="1243586" y="1267846"/>
                    <a:pt x="1235110" y="1196884"/>
                    <a:pt x="1239044" y="1126088"/>
                  </a:cubicBezTo>
                  <a:cubicBezTo>
                    <a:pt x="1243253" y="1050861"/>
                    <a:pt x="1266021" y="979455"/>
                    <a:pt x="1327344" y="931538"/>
                  </a:cubicBezTo>
                  <a:cubicBezTo>
                    <a:pt x="1391936" y="881072"/>
                    <a:pt x="1479461" y="858138"/>
                    <a:pt x="1559619" y="849331"/>
                  </a:cubicBezTo>
                  <a:cubicBezTo>
                    <a:pt x="1644873" y="839913"/>
                    <a:pt x="1729019" y="850715"/>
                    <a:pt x="1811393" y="873483"/>
                  </a:cubicBezTo>
                  <a:cubicBezTo>
                    <a:pt x="1891274" y="895530"/>
                    <a:pt x="1968828" y="925666"/>
                    <a:pt x="2049595" y="944611"/>
                  </a:cubicBezTo>
                  <a:cubicBezTo>
                    <a:pt x="2209190" y="982114"/>
                    <a:pt x="2377593" y="967767"/>
                    <a:pt x="2532369" y="916138"/>
                  </a:cubicBezTo>
                  <a:cubicBezTo>
                    <a:pt x="2602722" y="892650"/>
                    <a:pt x="2671634" y="861462"/>
                    <a:pt x="2730021" y="815041"/>
                  </a:cubicBezTo>
                  <a:cubicBezTo>
                    <a:pt x="2781429" y="774214"/>
                    <a:pt x="2822699" y="722142"/>
                    <a:pt x="2853443" y="664308"/>
                  </a:cubicBezTo>
                  <a:cubicBezTo>
                    <a:pt x="2916040" y="546648"/>
                    <a:pt x="2937091" y="411260"/>
                    <a:pt x="2949112" y="280083"/>
                  </a:cubicBezTo>
                  <a:cubicBezTo>
                    <a:pt x="2952214" y="246126"/>
                    <a:pt x="2954651" y="212113"/>
                    <a:pt x="2956867" y="178100"/>
                  </a:cubicBezTo>
                  <a:cubicBezTo>
                    <a:pt x="2957033" y="175441"/>
                    <a:pt x="2952879" y="175441"/>
                    <a:pt x="2952712" y="17810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7" name="Google Shape;487;p21"/>
            <p:cNvSpPr/>
            <p:nvPr/>
          </p:nvSpPr>
          <p:spPr>
            <a:xfrm flipH="1" rot="-5112991">
              <a:off x="-1297807" y="-751832"/>
              <a:ext cx="3545811" cy="2622464"/>
            </a:xfrm>
            <a:custGeom>
              <a:rect b="b" l="l" r="r" t="t"/>
              <a:pathLst>
                <a:path extrusionOk="0" h="2186887" w="2956871">
                  <a:moveTo>
                    <a:pt x="2952768" y="178044"/>
                  </a:moveTo>
                  <a:cubicBezTo>
                    <a:pt x="2944569" y="304180"/>
                    <a:pt x="2933823" y="432256"/>
                    <a:pt x="2895101" y="553351"/>
                  </a:cubicBezTo>
                  <a:cubicBezTo>
                    <a:pt x="2854994" y="678822"/>
                    <a:pt x="2780985" y="787454"/>
                    <a:pt x="2665042" y="853762"/>
                  </a:cubicBezTo>
                  <a:cubicBezTo>
                    <a:pt x="2600839" y="890490"/>
                    <a:pt x="2529766" y="915418"/>
                    <a:pt x="2458194" y="933366"/>
                  </a:cubicBezTo>
                  <a:cubicBezTo>
                    <a:pt x="2382800" y="952256"/>
                    <a:pt x="2305136" y="962227"/>
                    <a:pt x="2227360" y="961563"/>
                  </a:cubicBezTo>
                  <a:cubicBezTo>
                    <a:pt x="2149473" y="960898"/>
                    <a:pt x="2073194" y="948267"/>
                    <a:pt x="1998464" y="926774"/>
                  </a:cubicBezTo>
                  <a:cubicBezTo>
                    <a:pt x="1925785" y="905890"/>
                    <a:pt x="1854768" y="879134"/>
                    <a:pt x="1781202" y="861241"/>
                  </a:cubicBezTo>
                  <a:cubicBezTo>
                    <a:pt x="1708523" y="843570"/>
                    <a:pt x="1634126" y="836867"/>
                    <a:pt x="1559619" y="845120"/>
                  </a:cubicBezTo>
                  <a:cubicBezTo>
                    <a:pt x="1490540" y="852710"/>
                    <a:pt x="1419301" y="870880"/>
                    <a:pt x="1358643" y="905613"/>
                  </a:cubicBezTo>
                  <a:cubicBezTo>
                    <a:pt x="1304743" y="936468"/>
                    <a:pt x="1265079" y="983222"/>
                    <a:pt x="1247796" y="1043216"/>
                  </a:cubicBezTo>
                  <a:cubicBezTo>
                    <a:pt x="1230623" y="1102711"/>
                    <a:pt x="1233448" y="1165973"/>
                    <a:pt x="1234889" y="1227185"/>
                  </a:cubicBezTo>
                  <a:cubicBezTo>
                    <a:pt x="1236384" y="1291666"/>
                    <a:pt x="1238323" y="1358806"/>
                    <a:pt x="1217107" y="1420628"/>
                  </a:cubicBezTo>
                  <a:cubicBezTo>
                    <a:pt x="1197053" y="1479125"/>
                    <a:pt x="1157335" y="1529868"/>
                    <a:pt x="1107589" y="1566208"/>
                  </a:cubicBezTo>
                  <a:cubicBezTo>
                    <a:pt x="1058841" y="1601827"/>
                    <a:pt x="999900" y="1624263"/>
                    <a:pt x="939352" y="1626921"/>
                  </a:cubicBezTo>
                  <a:cubicBezTo>
                    <a:pt x="872323" y="1629858"/>
                    <a:pt x="807953" y="1605539"/>
                    <a:pt x="743306" y="1591579"/>
                  </a:cubicBezTo>
                  <a:cubicBezTo>
                    <a:pt x="686470" y="1579281"/>
                    <a:pt x="623707" y="1573852"/>
                    <a:pt x="573851" y="1609638"/>
                  </a:cubicBezTo>
                  <a:cubicBezTo>
                    <a:pt x="529922" y="1641158"/>
                    <a:pt x="512251" y="1693285"/>
                    <a:pt x="504661" y="1744748"/>
                  </a:cubicBezTo>
                  <a:cubicBezTo>
                    <a:pt x="496075" y="1802803"/>
                    <a:pt x="499011" y="1862243"/>
                    <a:pt x="487987" y="1919965"/>
                  </a:cubicBezTo>
                  <a:cubicBezTo>
                    <a:pt x="476465" y="1980457"/>
                    <a:pt x="450927" y="2039233"/>
                    <a:pt x="411707" y="2087039"/>
                  </a:cubicBezTo>
                  <a:cubicBezTo>
                    <a:pt x="374204" y="2132741"/>
                    <a:pt x="323185" y="2167806"/>
                    <a:pt x="264354" y="2178553"/>
                  </a:cubicBezTo>
                  <a:cubicBezTo>
                    <a:pt x="189238" y="2192291"/>
                    <a:pt x="113955" y="2168415"/>
                    <a:pt x="38561" y="2172626"/>
                  </a:cubicBezTo>
                  <a:cubicBezTo>
                    <a:pt x="33575" y="2172903"/>
                    <a:pt x="3551" y="2176558"/>
                    <a:pt x="4326" y="2178221"/>
                  </a:cubicBezTo>
                  <a:cubicBezTo>
                    <a:pt x="3828" y="2177112"/>
                    <a:pt x="4714" y="2174066"/>
                    <a:pt x="4770" y="2172903"/>
                  </a:cubicBezTo>
                  <a:lnTo>
                    <a:pt x="6819" y="2149304"/>
                  </a:lnTo>
                  <a:cubicBezTo>
                    <a:pt x="13910" y="2068315"/>
                    <a:pt x="20945" y="1987271"/>
                    <a:pt x="28036" y="1906283"/>
                  </a:cubicBezTo>
                  <a:cubicBezTo>
                    <a:pt x="39946" y="1770064"/>
                    <a:pt x="51801" y="1633846"/>
                    <a:pt x="63711" y="1497628"/>
                  </a:cubicBezTo>
                  <a:cubicBezTo>
                    <a:pt x="77837" y="1335540"/>
                    <a:pt x="92018" y="1173451"/>
                    <a:pt x="106144" y="1011419"/>
                  </a:cubicBezTo>
                  <a:cubicBezTo>
                    <a:pt x="120270" y="849386"/>
                    <a:pt x="133565" y="696992"/>
                    <a:pt x="147303" y="539779"/>
                  </a:cubicBezTo>
                  <a:cubicBezTo>
                    <a:pt x="157939" y="417797"/>
                    <a:pt x="168575" y="295871"/>
                    <a:pt x="179266" y="173890"/>
                  </a:cubicBezTo>
                  <a:lnTo>
                    <a:pt x="189293" y="58832"/>
                  </a:lnTo>
                  <a:lnTo>
                    <a:pt x="192340" y="23601"/>
                  </a:lnTo>
                  <a:cubicBezTo>
                    <a:pt x="192838" y="18006"/>
                    <a:pt x="194833" y="10472"/>
                    <a:pt x="194002" y="4877"/>
                  </a:cubicBezTo>
                  <a:cubicBezTo>
                    <a:pt x="193337" y="778"/>
                    <a:pt x="191841" y="3880"/>
                    <a:pt x="193836" y="4323"/>
                  </a:cubicBezTo>
                  <a:cubicBezTo>
                    <a:pt x="198212" y="5265"/>
                    <a:pt x="203308" y="4932"/>
                    <a:pt x="207795" y="5209"/>
                  </a:cubicBezTo>
                  <a:cubicBezTo>
                    <a:pt x="230286" y="6650"/>
                    <a:pt x="252777" y="8090"/>
                    <a:pt x="275267" y="9530"/>
                  </a:cubicBezTo>
                  <a:cubicBezTo>
                    <a:pt x="365396" y="15291"/>
                    <a:pt x="455470" y="20997"/>
                    <a:pt x="545599" y="26758"/>
                  </a:cubicBezTo>
                  <a:cubicBezTo>
                    <a:pt x="678826" y="35234"/>
                    <a:pt x="812108" y="43765"/>
                    <a:pt x="945335" y="52240"/>
                  </a:cubicBezTo>
                  <a:cubicBezTo>
                    <a:pt x="1104265" y="62378"/>
                    <a:pt x="1263141" y="72515"/>
                    <a:pt x="1422071" y="82597"/>
                  </a:cubicBezTo>
                  <a:cubicBezTo>
                    <a:pt x="1585877" y="93012"/>
                    <a:pt x="1749682" y="103481"/>
                    <a:pt x="1913432" y="113896"/>
                  </a:cubicBezTo>
                  <a:cubicBezTo>
                    <a:pt x="2064995" y="123535"/>
                    <a:pt x="2216558" y="133229"/>
                    <a:pt x="2368121" y="142868"/>
                  </a:cubicBezTo>
                  <a:cubicBezTo>
                    <a:pt x="2486778" y="150402"/>
                    <a:pt x="2605436" y="157991"/>
                    <a:pt x="2724039" y="165525"/>
                  </a:cubicBezTo>
                  <a:cubicBezTo>
                    <a:pt x="2792120" y="169845"/>
                    <a:pt x="2860201" y="174222"/>
                    <a:pt x="2928283" y="178543"/>
                  </a:cubicBezTo>
                  <a:cubicBezTo>
                    <a:pt x="2937091" y="179097"/>
                    <a:pt x="2945899" y="179651"/>
                    <a:pt x="2954707" y="180205"/>
                  </a:cubicBezTo>
                  <a:cubicBezTo>
                    <a:pt x="2957366" y="180371"/>
                    <a:pt x="2957366" y="176216"/>
                    <a:pt x="2954707" y="176050"/>
                  </a:cubicBezTo>
                  <a:cubicBezTo>
                    <a:pt x="2930056" y="174499"/>
                    <a:pt x="2905349" y="172893"/>
                    <a:pt x="2880698" y="171341"/>
                  </a:cubicBezTo>
                  <a:cubicBezTo>
                    <a:pt x="2813558" y="167076"/>
                    <a:pt x="2746474" y="162810"/>
                    <a:pt x="2679334" y="158489"/>
                  </a:cubicBezTo>
                  <a:cubicBezTo>
                    <a:pt x="2580508" y="152175"/>
                    <a:pt x="2481627" y="145915"/>
                    <a:pt x="2382800" y="139600"/>
                  </a:cubicBezTo>
                  <a:cubicBezTo>
                    <a:pt x="2261761" y="131899"/>
                    <a:pt x="2140776" y="124199"/>
                    <a:pt x="2019736" y="116444"/>
                  </a:cubicBezTo>
                  <a:cubicBezTo>
                    <a:pt x="1887174" y="108024"/>
                    <a:pt x="1754557" y="99549"/>
                    <a:pt x="1621995" y="91128"/>
                  </a:cubicBezTo>
                  <a:cubicBezTo>
                    <a:pt x="1488657" y="82653"/>
                    <a:pt x="1355319" y="74122"/>
                    <a:pt x="1221982" y="65646"/>
                  </a:cubicBezTo>
                  <a:cubicBezTo>
                    <a:pt x="1097175" y="57669"/>
                    <a:pt x="972423" y="49747"/>
                    <a:pt x="847617" y="41770"/>
                  </a:cubicBezTo>
                  <a:cubicBezTo>
                    <a:pt x="742199" y="35068"/>
                    <a:pt x="636725" y="28309"/>
                    <a:pt x="531307" y="21607"/>
                  </a:cubicBezTo>
                  <a:cubicBezTo>
                    <a:pt x="455747" y="16787"/>
                    <a:pt x="380187" y="11967"/>
                    <a:pt x="304627" y="7148"/>
                  </a:cubicBezTo>
                  <a:cubicBezTo>
                    <a:pt x="268841" y="4877"/>
                    <a:pt x="232613" y="611"/>
                    <a:pt x="196772" y="279"/>
                  </a:cubicBezTo>
                  <a:cubicBezTo>
                    <a:pt x="195220" y="279"/>
                    <a:pt x="193669" y="58"/>
                    <a:pt x="192174" y="2"/>
                  </a:cubicBezTo>
                  <a:cubicBezTo>
                    <a:pt x="191010" y="-53"/>
                    <a:pt x="190179" y="999"/>
                    <a:pt x="190069" y="2107"/>
                  </a:cubicBezTo>
                  <a:cubicBezTo>
                    <a:pt x="188351" y="21496"/>
                    <a:pt x="186689" y="40940"/>
                    <a:pt x="184972" y="60328"/>
                  </a:cubicBezTo>
                  <a:cubicBezTo>
                    <a:pt x="180374" y="113176"/>
                    <a:pt x="175776" y="165968"/>
                    <a:pt x="171123" y="218816"/>
                  </a:cubicBezTo>
                  <a:cubicBezTo>
                    <a:pt x="164310" y="296923"/>
                    <a:pt x="157496" y="375087"/>
                    <a:pt x="150682" y="453195"/>
                  </a:cubicBezTo>
                  <a:cubicBezTo>
                    <a:pt x="142373" y="548531"/>
                    <a:pt x="134063" y="643867"/>
                    <a:pt x="125699" y="739204"/>
                  </a:cubicBezTo>
                  <a:cubicBezTo>
                    <a:pt x="116614" y="843126"/>
                    <a:pt x="107529" y="947049"/>
                    <a:pt x="98499" y="1050971"/>
                  </a:cubicBezTo>
                  <a:cubicBezTo>
                    <a:pt x="89304" y="1156390"/>
                    <a:pt x="80108" y="1261752"/>
                    <a:pt x="70912" y="1367170"/>
                  </a:cubicBezTo>
                  <a:cubicBezTo>
                    <a:pt x="62326" y="1465443"/>
                    <a:pt x="53740" y="1563770"/>
                    <a:pt x="45153" y="1662042"/>
                  </a:cubicBezTo>
                  <a:cubicBezTo>
                    <a:pt x="37896" y="1745136"/>
                    <a:pt x="30639" y="1828230"/>
                    <a:pt x="23383" y="1911268"/>
                  </a:cubicBezTo>
                  <a:cubicBezTo>
                    <a:pt x="18175" y="1971040"/>
                    <a:pt x="12968" y="2030812"/>
                    <a:pt x="7761" y="2090529"/>
                  </a:cubicBezTo>
                  <a:lnTo>
                    <a:pt x="2886" y="2146146"/>
                  </a:lnTo>
                  <a:cubicBezTo>
                    <a:pt x="2055" y="2155619"/>
                    <a:pt x="-161" y="2166033"/>
                    <a:pt x="338" y="2175506"/>
                  </a:cubicBezTo>
                  <a:cubicBezTo>
                    <a:pt x="393" y="2176669"/>
                    <a:pt x="116" y="2177999"/>
                    <a:pt x="6" y="2179162"/>
                  </a:cubicBezTo>
                  <a:cubicBezTo>
                    <a:pt x="-105" y="2180602"/>
                    <a:pt x="1446" y="2181378"/>
                    <a:pt x="2609" y="2181157"/>
                  </a:cubicBezTo>
                  <a:cubicBezTo>
                    <a:pt x="85592" y="2165368"/>
                    <a:pt x="168630" y="2195171"/>
                    <a:pt x="251835" y="2184536"/>
                  </a:cubicBezTo>
                  <a:cubicBezTo>
                    <a:pt x="312493" y="2176780"/>
                    <a:pt x="366283" y="2144650"/>
                    <a:pt x="406555" y="2099282"/>
                  </a:cubicBezTo>
                  <a:cubicBezTo>
                    <a:pt x="447548" y="2053082"/>
                    <a:pt x="475080" y="1995359"/>
                    <a:pt x="488874" y="1935366"/>
                  </a:cubicBezTo>
                  <a:cubicBezTo>
                    <a:pt x="503332" y="1872491"/>
                    <a:pt x="499122" y="1807290"/>
                    <a:pt x="508871" y="1743696"/>
                  </a:cubicBezTo>
                  <a:cubicBezTo>
                    <a:pt x="518621" y="1680101"/>
                    <a:pt x="549089" y="1612297"/>
                    <a:pt x="618832" y="1592299"/>
                  </a:cubicBezTo>
                  <a:cubicBezTo>
                    <a:pt x="690182" y="1571803"/>
                    <a:pt x="767237" y="1602547"/>
                    <a:pt x="836427" y="1618667"/>
                  </a:cubicBezTo>
                  <a:cubicBezTo>
                    <a:pt x="900021" y="1633458"/>
                    <a:pt x="962341" y="1636173"/>
                    <a:pt x="1024772" y="1614346"/>
                  </a:cubicBezTo>
                  <a:cubicBezTo>
                    <a:pt x="1082606" y="1594127"/>
                    <a:pt x="1134678" y="1557289"/>
                    <a:pt x="1172790" y="1509261"/>
                  </a:cubicBezTo>
                  <a:cubicBezTo>
                    <a:pt x="1212177" y="1459626"/>
                    <a:pt x="1231897" y="1401239"/>
                    <a:pt x="1237382" y="1338586"/>
                  </a:cubicBezTo>
                  <a:cubicBezTo>
                    <a:pt x="1243586" y="1267846"/>
                    <a:pt x="1235110" y="1196884"/>
                    <a:pt x="1239044" y="1126088"/>
                  </a:cubicBezTo>
                  <a:cubicBezTo>
                    <a:pt x="1243253" y="1050861"/>
                    <a:pt x="1266021" y="979455"/>
                    <a:pt x="1327344" y="931538"/>
                  </a:cubicBezTo>
                  <a:cubicBezTo>
                    <a:pt x="1391936" y="881072"/>
                    <a:pt x="1479461" y="858138"/>
                    <a:pt x="1559619" y="849331"/>
                  </a:cubicBezTo>
                  <a:cubicBezTo>
                    <a:pt x="1644873" y="839913"/>
                    <a:pt x="1729019" y="850715"/>
                    <a:pt x="1811393" y="873483"/>
                  </a:cubicBezTo>
                  <a:cubicBezTo>
                    <a:pt x="1891274" y="895530"/>
                    <a:pt x="1968828" y="925666"/>
                    <a:pt x="2049595" y="944611"/>
                  </a:cubicBezTo>
                  <a:cubicBezTo>
                    <a:pt x="2209190" y="982114"/>
                    <a:pt x="2377593" y="967767"/>
                    <a:pt x="2532369" y="916138"/>
                  </a:cubicBezTo>
                  <a:cubicBezTo>
                    <a:pt x="2602722" y="892650"/>
                    <a:pt x="2671634" y="861462"/>
                    <a:pt x="2730021" y="815041"/>
                  </a:cubicBezTo>
                  <a:cubicBezTo>
                    <a:pt x="2781429" y="774214"/>
                    <a:pt x="2822699" y="722142"/>
                    <a:pt x="2853443" y="664308"/>
                  </a:cubicBezTo>
                  <a:cubicBezTo>
                    <a:pt x="2916040" y="546648"/>
                    <a:pt x="2937091" y="411260"/>
                    <a:pt x="2949112" y="280083"/>
                  </a:cubicBezTo>
                  <a:cubicBezTo>
                    <a:pt x="2952214" y="246126"/>
                    <a:pt x="2954651" y="212113"/>
                    <a:pt x="2956867" y="178100"/>
                  </a:cubicBezTo>
                  <a:cubicBezTo>
                    <a:pt x="2957033" y="175441"/>
                    <a:pt x="2952879" y="175441"/>
                    <a:pt x="2952712" y="17810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88" name="Google Shape;488;p21"/>
          <p:cNvGrpSpPr/>
          <p:nvPr/>
        </p:nvGrpSpPr>
        <p:grpSpPr>
          <a:xfrm>
            <a:off x="251022" y="176161"/>
            <a:ext cx="8731854" cy="4708805"/>
            <a:chOff x="251022" y="176161"/>
            <a:chExt cx="8731854" cy="4708805"/>
          </a:xfrm>
        </p:grpSpPr>
        <p:sp>
          <p:nvSpPr>
            <p:cNvPr id="489" name="Google Shape;489;p21"/>
            <p:cNvSpPr/>
            <p:nvPr/>
          </p:nvSpPr>
          <p:spPr>
            <a:xfrm>
              <a:off x="7429911" y="176161"/>
              <a:ext cx="143975" cy="143975"/>
            </a:xfrm>
            <a:custGeom>
              <a:rect b="b" l="l" r="r" t="t"/>
              <a:pathLst>
                <a:path extrusionOk="0" h="116109" w="116109">
                  <a:moveTo>
                    <a:pt x="58055" y="116110"/>
                  </a:moveTo>
                  <a:cubicBezTo>
                    <a:pt x="26036" y="116110"/>
                    <a:pt x="0" y="90074"/>
                    <a:pt x="0" y="58055"/>
                  </a:cubicBezTo>
                  <a:cubicBezTo>
                    <a:pt x="0" y="26036"/>
                    <a:pt x="26036" y="0"/>
                    <a:pt x="58055" y="0"/>
                  </a:cubicBezTo>
                  <a:cubicBezTo>
                    <a:pt x="90073" y="0"/>
                    <a:pt x="116110" y="26036"/>
                    <a:pt x="116110" y="58055"/>
                  </a:cubicBezTo>
                  <a:cubicBezTo>
                    <a:pt x="116110" y="90074"/>
                    <a:pt x="90073" y="116110"/>
                    <a:pt x="58055" y="116110"/>
                  </a:cubicBezTo>
                  <a:close/>
                  <a:moveTo>
                    <a:pt x="58055" y="5540"/>
                  </a:moveTo>
                  <a:cubicBezTo>
                    <a:pt x="29083" y="5540"/>
                    <a:pt x="5540" y="29083"/>
                    <a:pt x="5540" y="58055"/>
                  </a:cubicBezTo>
                  <a:cubicBezTo>
                    <a:pt x="5540" y="87027"/>
                    <a:pt x="29083" y="110570"/>
                    <a:pt x="58055" y="110570"/>
                  </a:cubicBezTo>
                  <a:cubicBezTo>
                    <a:pt x="87027" y="110570"/>
                    <a:pt x="110570" y="87027"/>
                    <a:pt x="110570" y="58055"/>
                  </a:cubicBezTo>
                  <a:cubicBezTo>
                    <a:pt x="110570" y="29083"/>
                    <a:pt x="87027" y="5540"/>
                    <a:pt x="58055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0" name="Google Shape;490;p21"/>
            <p:cNvSpPr/>
            <p:nvPr/>
          </p:nvSpPr>
          <p:spPr>
            <a:xfrm>
              <a:off x="8722946" y="3893609"/>
              <a:ext cx="58249" cy="58249"/>
            </a:xfrm>
            <a:custGeom>
              <a:rect b="b" l="l" r="r" t="t"/>
              <a:pathLst>
                <a:path extrusionOk="0" h="46975" w="46975">
                  <a:moveTo>
                    <a:pt x="23488" y="46976"/>
                  </a:moveTo>
                  <a:cubicBezTo>
                    <a:pt x="10525" y="46976"/>
                    <a:pt x="0" y="36450"/>
                    <a:pt x="0" y="23488"/>
                  </a:cubicBezTo>
                  <a:cubicBezTo>
                    <a:pt x="0" y="10525"/>
                    <a:pt x="10525" y="0"/>
                    <a:pt x="23488" y="0"/>
                  </a:cubicBezTo>
                  <a:cubicBezTo>
                    <a:pt x="36451" y="0"/>
                    <a:pt x="46976" y="10525"/>
                    <a:pt x="46976" y="23488"/>
                  </a:cubicBezTo>
                  <a:cubicBezTo>
                    <a:pt x="46976" y="36450"/>
                    <a:pt x="36451" y="46976"/>
                    <a:pt x="23488" y="46976"/>
                  </a:cubicBezTo>
                  <a:close/>
                  <a:moveTo>
                    <a:pt x="23488" y="5540"/>
                  </a:moveTo>
                  <a:cubicBezTo>
                    <a:pt x="13572" y="5540"/>
                    <a:pt x="5540" y="13572"/>
                    <a:pt x="5540" y="23488"/>
                  </a:cubicBezTo>
                  <a:cubicBezTo>
                    <a:pt x="5540" y="33404"/>
                    <a:pt x="13572" y="41436"/>
                    <a:pt x="23488" y="41436"/>
                  </a:cubicBezTo>
                  <a:cubicBezTo>
                    <a:pt x="33404" y="41436"/>
                    <a:pt x="41436" y="33404"/>
                    <a:pt x="41436" y="23488"/>
                  </a:cubicBezTo>
                  <a:cubicBezTo>
                    <a:pt x="41436" y="13572"/>
                    <a:pt x="33348" y="5540"/>
                    <a:pt x="23488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1" name="Google Shape;491;p21"/>
            <p:cNvSpPr/>
            <p:nvPr/>
          </p:nvSpPr>
          <p:spPr>
            <a:xfrm>
              <a:off x="251022" y="4747108"/>
              <a:ext cx="90122" cy="90122"/>
            </a:xfrm>
            <a:custGeom>
              <a:rect b="b" l="l" r="r" t="t"/>
              <a:pathLst>
                <a:path extrusionOk="0" h="72679" w="72679">
                  <a:moveTo>
                    <a:pt x="36340" y="72679"/>
                  </a:moveTo>
                  <a:cubicBezTo>
                    <a:pt x="16286" y="72679"/>
                    <a:pt x="0" y="56393"/>
                    <a:pt x="0" y="36340"/>
                  </a:cubicBezTo>
                  <a:cubicBezTo>
                    <a:pt x="0" y="16286"/>
                    <a:pt x="16286" y="0"/>
                    <a:pt x="36340" y="0"/>
                  </a:cubicBezTo>
                  <a:cubicBezTo>
                    <a:pt x="56393" y="0"/>
                    <a:pt x="72679" y="16286"/>
                    <a:pt x="72679" y="36340"/>
                  </a:cubicBezTo>
                  <a:cubicBezTo>
                    <a:pt x="72679" y="56393"/>
                    <a:pt x="56393" y="72679"/>
                    <a:pt x="36340" y="72679"/>
                  </a:cubicBezTo>
                  <a:close/>
                  <a:moveTo>
                    <a:pt x="36340" y="5540"/>
                  </a:moveTo>
                  <a:cubicBezTo>
                    <a:pt x="19333" y="5540"/>
                    <a:pt x="5540" y="19333"/>
                    <a:pt x="5540" y="36340"/>
                  </a:cubicBezTo>
                  <a:cubicBezTo>
                    <a:pt x="5540" y="53346"/>
                    <a:pt x="19333" y="67140"/>
                    <a:pt x="36340" y="67140"/>
                  </a:cubicBezTo>
                  <a:cubicBezTo>
                    <a:pt x="53346" y="67140"/>
                    <a:pt x="67140" y="53346"/>
                    <a:pt x="67140" y="36340"/>
                  </a:cubicBezTo>
                  <a:cubicBezTo>
                    <a:pt x="67140" y="19333"/>
                    <a:pt x="53346" y="5540"/>
                    <a:pt x="36340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2" name="Google Shape;492;p21"/>
            <p:cNvSpPr/>
            <p:nvPr/>
          </p:nvSpPr>
          <p:spPr>
            <a:xfrm>
              <a:off x="341153" y="4444940"/>
              <a:ext cx="185602" cy="185602"/>
            </a:xfrm>
            <a:custGeom>
              <a:rect b="b" l="l" r="r" t="t"/>
              <a:pathLst>
                <a:path extrusionOk="0" h="149679" w="149679">
                  <a:moveTo>
                    <a:pt x="74840" y="149679"/>
                  </a:moveTo>
                  <a:cubicBezTo>
                    <a:pt x="33570" y="149679"/>
                    <a:pt x="0" y="116110"/>
                    <a:pt x="0" y="74840"/>
                  </a:cubicBezTo>
                  <a:cubicBezTo>
                    <a:pt x="0" y="33570"/>
                    <a:pt x="33570" y="0"/>
                    <a:pt x="74840" y="0"/>
                  </a:cubicBezTo>
                  <a:cubicBezTo>
                    <a:pt x="116110" y="0"/>
                    <a:pt x="149679" y="33570"/>
                    <a:pt x="149679" y="74840"/>
                  </a:cubicBezTo>
                  <a:cubicBezTo>
                    <a:pt x="149679" y="116110"/>
                    <a:pt x="116110" y="149679"/>
                    <a:pt x="74840" y="149679"/>
                  </a:cubicBezTo>
                  <a:close/>
                  <a:moveTo>
                    <a:pt x="74840" y="5540"/>
                  </a:moveTo>
                  <a:cubicBezTo>
                    <a:pt x="36617" y="5540"/>
                    <a:pt x="5540" y="36617"/>
                    <a:pt x="5540" y="74840"/>
                  </a:cubicBezTo>
                  <a:cubicBezTo>
                    <a:pt x="5540" y="113063"/>
                    <a:pt x="36617" y="144140"/>
                    <a:pt x="74840" y="144140"/>
                  </a:cubicBezTo>
                  <a:cubicBezTo>
                    <a:pt x="113063" y="144140"/>
                    <a:pt x="144140" y="113063"/>
                    <a:pt x="144140" y="74840"/>
                  </a:cubicBezTo>
                  <a:cubicBezTo>
                    <a:pt x="144140" y="36617"/>
                    <a:pt x="113063" y="5540"/>
                    <a:pt x="74840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3" name="Google Shape;493;p21"/>
            <p:cNvSpPr/>
            <p:nvPr/>
          </p:nvSpPr>
          <p:spPr>
            <a:xfrm>
              <a:off x="6565204" y="4763052"/>
              <a:ext cx="58249" cy="58249"/>
            </a:xfrm>
            <a:custGeom>
              <a:rect b="b" l="l" r="r" t="t"/>
              <a:pathLst>
                <a:path extrusionOk="0" h="46975" w="46975">
                  <a:moveTo>
                    <a:pt x="23488" y="46976"/>
                  </a:moveTo>
                  <a:cubicBezTo>
                    <a:pt x="10525" y="46976"/>
                    <a:pt x="0" y="36450"/>
                    <a:pt x="0" y="23488"/>
                  </a:cubicBezTo>
                  <a:cubicBezTo>
                    <a:pt x="0" y="10525"/>
                    <a:pt x="10525" y="0"/>
                    <a:pt x="23488" y="0"/>
                  </a:cubicBezTo>
                  <a:cubicBezTo>
                    <a:pt x="36451" y="0"/>
                    <a:pt x="46976" y="10525"/>
                    <a:pt x="46976" y="23488"/>
                  </a:cubicBezTo>
                  <a:cubicBezTo>
                    <a:pt x="46976" y="36450"/>
                    <a:pt x="36451" y="46976"/>
                    <a:pt x="23488" y="46976"/>
                  </a:cubicBezTo>
                  <a:close/>
                  <a:moveTo>
                    <a:pt x="23488" y="5484"/>
                  </a:moveTo>
                  <a:cubicBezTo>
                    <a:pt x="13572" y="5484"/>
                    <a:pt x="5540" y="13517"/>
                    <a:pt x="5540" y="23432"/>
                  </a:cubicBezTo>
                  <a:cubicBezTo>
                    <a:pt x="5540" y="33348"/>
                    <a:pt x="13572" y="41381"/>
                    <a:pt x="23488" y="41381"/>
                  </a:cubicBezTo>
                  <a:cubicBezTo>
                    <a:pt x="33404" y="41381"/>
                    <a:pt x="41436" y="33348"/>
                    <a:pt x="41436" y="23432"/>
                  </a:cubicBezTo>
                  <a:cubicBezTo>
                    <a:pt x="41436" y="13517"/>
                    <a:pt x="33348" y="5484"/>
                    <a:pt x="23488" y="5484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4" name="Google Shape;494;p21"/>
            <p:cNvSpPr/>
            <p:nvPr/>
          </p:nvSpPr>
          <p:spPr>
            <a:xfrm>
              <a:off x="2725456" y="328175"/>
              <a:ext cx="60722" cy="60722"/>
            </a:xfrm>
            <a:custGeom>
              <a:rect b="b" l="l" r="r" t="t"/>
              <a:pathLst>
                <a:path extrusionOk="0" h="48969" w="48969">
                  <a:moveTo>
                    <a:pt x="24485" y="48970"/>
                  </a:moveTo>
                  <a:cubicBezTo>
                    <a:pt x="10968" y="48970"/>
                    <a:pt x="0" y="38002"/>
                    <a:pt x="0" y="24485"/>
                  </a:cubicBezTo>
                  <a:cubicBezTo>
                    <a:pt x="0" y="10968"/>
                    <a:pt x="10968" y="0"/>
                    <a:pt x="24485" y="0"/>
                  </a:cubicBezTo>
                  <a:cubicBezTo>
                    <a:pt x="38002" y="0"/>
                    <a:pt x="48970" y="10968"/>
                    <a:pt x="48970" y="24485"/>
                  </a:cubicBezTo>
                  <a:cubicBezTo>
                    <a:pt x="48970" y="38002"/>
                    <a:pt x="38002" y="48970"/>
                    <a:pt x="24485" y="48970"/>
                  </a:cubicBezTo>
                  <a:close/>
                  <a:moveTo>
                    <a:pt x="24485" y="5540"/>
                  </a:moveTo>
                  <a:cubicBezTo>
                    <a:pt x="14015" y="5540"/>
                    <a:pt x="5540" y="14015"/>
                    <a:pt x="5540" y="24485"/>
                  </a:cubicBezTo>
                  <a:cubicBezTo>
                    <a:pt x="5540" y="34955"/>
                    <a:pt x="14015" y="43430"/>
                    <a:pt x="24485" y="43430"/>
                  </a:cubicBezTo>
                  <a:cubicBezTo>
                    <a:pt x="34955" y="43430"/>
                    <a:pt x="43430" y="34955"/>
                    <a:pt x="43430" y="24485"/>
                  </a:cubicBezTo>
                  <a:cubicBezTo>
                    <a:pt x="43430" y="14015"/>
                    <a:pt x="34955" y="5540"/>
                    <a:pt x="24485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5" name="Google Shape;495;p21"/>
            <p:cNvSpPr/>
            <p:nvPr/>
          </p:nvSpPr>
          <p:spPr>
            <a:xfrm>
              <a:off x="2543612" y="238055"/>
              <a:ext cx="90122" cy="90122"/>
            </a:xfrm>
            <a:custGeom>
              <a:rect b="b" l="l" r="r" t="t"/>
              <a:pathLst>
                <a:path extrusionOk="0" h="72679" w="72679">
                  <a:moveTo>
                    <a:pt x="36340" y="72679"/>
                  </a:moveTo>
                  <a:cubicBezTo>
                    <a:pt x="16286" y="72679"/>
                    <a:pt x="0" y="56393"/>
                    <a:pt x="0" y="36340"/>
                  </a:cubicBezTo>
                  <a:cubicBezTo>
                    <a:pt x="0" y="16286"/>
                    <a:pt x="16286" y="0"/>
                    <a:pt x="36340" y="0"/>
                  </a:cubicBezTo>
                  <a:cubicBezTo>
                    <a:pt x="56393" y="0"/>
                    <a:pt x="72679" y="16286"/>
                    <a:pt x="72679" y="36340"/>
                  </a:cubicBezTo>
                  <a:cubicBezTo>
                    <a:pt x="72679" y="56393"/>
                    <a:pt x="56393" y="72679"/>
                    <a:pt x="36340" y="72679"/>
                  </a:cubicBezTo>
                  <a:close/>
                  <a:moveTo>
                    <a:pt x="36340" y="5540"/>
                  </a:moveTo>
                  <a:cubicBezTo>
                    <a:pt x="19333" y="5540"/>
                    <a:pt x="5540" y="19333"/>
                    <a:pt x="5540" y="36340"/>
                  </a:cubicBezTo>
                  <a:cubicBezTo>
                    <a:pt x="5540" y="53346"/>
                    <a:pt x="19333" y="67140"/>
                    <a:pt x="36340" y="67140"/>
                  </a:cubicBezTo>
                  <a:cubicBezTo>
                    <a:pt x="53346" y="67140"/>
                    <a:pt x="67140" y="53346"/>
                    <a:pt x="67140" y="36340"/>
                  </a:cubicBezTo>
                  <a:cubicBezTo>
                    <a:pt x="67140" y="19333"/>
                    <a:pt x="53346" y="5540"/>
                    <a:pt x="36340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6" name="Google Shape;496;p21"/>
            <p:cNvSpPr/>
            <p:nvPr/>
          </p:nvSpPr>
          <p:spPr>
            <a:xfrm>
              <a:off x="7815646" y="320147"/>
              <a:ext cx="65668" cy="65668"/>
            </a:xfrm>
            <a:custGeom>
              <a:rect b="b" l="l" r="r" t="t"/>
              <a:pathLst>
                <a:path extrusionOk="0" h="52958" w="52958">
                  <a:moveTo>
                    <a:pt x="26479" y="52958"/>
                  </a:moveTo>
                  <a:cubicBezTo>
                    <a:pt x="11910" y="52958"/>
                    <a:pt x="0" y="41104"/>
                    <a:pt x="0" y="26479"/>
                  </a:cubicBezTo>
                  <a:cubicBezTo>
                    <a:pt x="0" y="11855"/>
                    <a:pt x="11855" y="0"/>
                    <a:pt x="26479" y="0"/>
                  </a:cubicBezTo>
                  <a:cubicBezTo>
                    <a:pt x="41104" y="0"/>
                    <a:pt x="52958" y="11855"/>
                    <a:pt x="52958" y="26479"/>
                  </a:cubicBezTo>
                  <a:cubicBezTo>
                    <a:pt x="52958" y="41104"/>
                    <a:pt x="41104" y="52958"/>
                    <a:pt x="26479" y="52958"/>
                  </a:cubicBezTo>
                  <a:close/>
                  <a:moveTo>
                    <a:pt x="26479" y="5595"/>
                  </a:moveTo>
                  <a:cubicBezTo>
                    <a:pt x="14957" y="5595"/>
                    <a:pt x="5540" y="14957"/>
                    <a:pt x="5540" y="26535"/>
                  </a:cubicBezTo>
                  <a:cubicBezTo>
                    <a:pt x="5540" y="38112"/>
                    <a:pt x="14901" y="47474"/>
                    <a:pt x="26479" y="47474"/>
                  </a:cubicBezTo>
                  <a:cubicBezTo>
                    <a:pt x="38057" y="47474"/>
                    <a:pt x="47419" y="38112"/>
                    <a:pt x="47419" y="26535"/>
                  </a:cubicBezTo>
                  <a:cubicBezTo>
                    <a:pt x="47419" y="14957"/>
                    <a:pt x="38057" y="5595"/>
                    <a:pt x="26479" y="5595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7" name="Google Shape;497;p21"/>
            <p:cNvSpPr/>
            <p:nvPr/>
          </p:nvSpPr>
          <p:spPr>
            <a:xfrm>
              <a:off x="8722470" y="1673560"/>
              <a:ext cx="260406" cy="238631"/>
            </a:xfrm>
            <a:custGeom>
              <a:rect b="b" l="l" r="r" t="t"/>
              <a:pathLst>
                <a:path extrusionOk="0" h="192444" w="210005">
                  <a:moveTo>
                    <a:pt x="210005" y="192445"/>
                  </a:moveTo>
                  <a:lnTo>
                    <a:pt x="0" y="192445"/>
                  </a:lnTo>
                  <a:lnTo>
                    <a:pt x="1108" y="190395"/>
                  </a:lnTo>
                  <a:lnTo>
                    <a:pt x="104975" y="0"/>
                  </a:lnTo>
                  <a:lnTo>
                    <a:pt x="210005" y="192445"/>
                  </a:lnTo>
                  <a:close/>
                  <a:moveTo>
                    <a:pt x="4653" y="189675"/>
                  </a:moveTo>
                  <a:lnTo>
                    <a:pt x="205352" y="189675"/>
                  </a:lnTo>
                  <a:lnTo>
                    <a:pt x="105030" y="5761"/>
                  </a:lnTo>
                  <a:lnTo>
                    <a:pt x="4709" y="189675"/>
                  </a:ln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" name="Google Shape;498;p21"/>
            <p:cNvSpPr/>
            <p:nvPr/>
          </p:nvSpPr>
          <p:spPr>
            <a:xfrm>
              <a:off x="8705103" y="1385607"/>
              <a:ext cx="93900" cy="86068"/>
            </a:xfrm>
            <a:custGeom>
              <a:rect b="b" l="l" r="r" t="t"/>
              <a:pathLst>
                <a:path extrusionOk="0" h="69410" w="75726">
                  <a:moveTo>
                    <a:pt x="37835" y="0"/>
                  </a:moveTo>
                  <a:lnTo>
                    <a:pt x="0" y="69411"/>
                  </a:lnTo>
                  <a:lnTo>
                    <a:pt x="37835" y="69411"/>
                  </a:lnTo>
                  <a:lnTo>
                    <a:pt x="75726" y="69411"/>
                  </a:lnTo>
                  <a:lnTo>
                    <a:pt x="37835" y="0"/>
                  </a:ln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" name="Google Shape;499;p21"/>
            <p:cNvSpPr/>
            <p:nvPr/>
          </p:nvSpPr>
          <p:spPr>
            <a:xfrm>
              <a:off x="8578560" y="4444960"/>
              <a:ext cx="347014" cy="318071"/>
            </a:xfrm>
            <a:custGeom>
              <a:rect b="b" l="l" r="r" t="t"/>
              <a:pathLst>
                <a:path extrusionOk="0" h="69410" w="75726">
                  <a:moveTo>
                    <a:pt x="37891" y="0"/>
                  </a:moveTo>
                  <a:lnTo>
                    <a:pt x="0" y="69411"/>
                  </a:lnTo>
                  <a:lnTo>
                    <a:pt x="37891" y="69411"/>
                  </a:lnTo>
                  <a:lnTo>
                    <a:pt x="75726" y="69411"/>
                  </a:lnTo>
                  <a:lnTo>
                    <a:pt x="37891" y="0"/>
                  </a:ln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" name="Google Shape;500;p21"/>
            <p:cNvSpPr/>
            <p:nvPr/>
          </p:nvSpPr>
          <p:spPr>
            <a:xfrm>
              <a:off x="7815643" y="4699364"/>
              <a:ext cx="185602" cy="185602"/>
            </a:xfrm>
            <a:custGeom>
              <a:rect b="b" l="l" r="r" t="t"/>
              <a:pathLst>
                <a:path extrusionOk="0" h="149679" w="149679">
                  <a:moveTo>
                    <a:pt x="74840" y="149679"/>
                  </a:moveTo>
                  <a:cubicBezTo>
                    <a:pt x="33570" y="149679"/>
                    <a:pt x="0" y="116110"/>
                    <a:pt x="0" y="74840"/>
                  </a:cubicBezTo>
                  <a:cubicBezTo>
                    <a:pt x="0" y="33570"/>
                    <a:pt x="33570" y="0"/>
                    <a:pt x="74840" y="0"/>
                  </a:cubicBezTo>
                  <a:cubicBezTo>
                    <a:pt x="116110" y="0"/>
                    <a:pt x="149679" y="33570"/>
                    <a:pt x="149679" y="74840"/>
                  </a:cubicBezTo>
                  <a:cubicBezTo>
                    <a:pt x="149679" y="116110"/>
                    <a:pt x="116110" y="149679"/>
                    <a:pt x="74840" y="149679"/>
                  </a:cubicBezTo>
                  <a:close/>
                  <a:moveTo>
                    <a:pt x="74840" y="5540"/>
                  </a:moveTo>
                  <a:cubicBezTo>
                    <a:pt x="36617" y="5540"/>
                    <a:pt x="5540" y="36617"/>
                    <a:pt x="5540" y="74840"/>
                  </a:cubicBezTo>
                  <a:cubicBezTo>
                    <a:pt x="5540" y="113063"/>
                    <a:pt x="36617" y="144140"/>
                    <a:pt x="74840" y="144140"/>
                  </a:cubicBezTo>
                  <a:cubicBezTo>
                    <a:pt x="113063" y="144140"/>
                    <a:pt x="144140" y="113063"/>
                    <a:pt x="144140" y="74840"/>
                  </a:cubicBezTo>
                  <a:cubicBezTo>
                    <a:pt x="144140" y="36617"/>
                    <a:pt x="113063" y="5540"/>
                    <a:pt x="74840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1" name="Google Shape;501;p21"/>
            <p:cNvSpPr/>
            <p:nvPr/>
          </p:nvSpPr>
          <p:spPr>
            <a:xfrm>
              <a:off x="251028" y="4042148"/>
              <a:ext cx="90122" cy="90122"/>
            </a:xfrm>
            <a:custGeom>
              <a:rect b="b" l="l" r="r" t="t"/>
              <a:pathLst>
                <a:path extrusionOk="0" h="72679" w="72679">
                  <a:moveTo>
                    <a:pt x="36340" y="72679"/>
                  </a:moveTo>
                  <a:cubicBezTo>
                    <a:pt x="16286" y="72679"/>
                    <a:pt x="0" y="56393"/>
                    <a:pt x="0" y="36340"/>
                  </a:cubicBezTo>
                  <a:cubicBezTo>
                    <a:pt x="0" y="16286"/>
                    <a:pt x="16286" y="0"/>
                    <a:pt x="36340" y="0"/>
                  </a:cubicBezTo>
                  <a:cubicBezTo>
                    <a:pt x="56393" y="0"/>
                    <a:pt x="72679" y="16286"/>
                    <a:pt x="72679" y="36340"/>
                  </a:cubicBezTo>
                  <a:cubicBezTo>
                    <a:pt x="72679" y="56393"/>
                    <a:pt x="56393" y="72679"/>
                    <a:pt x="36340" y="72679"/>
                  </a:cubicBezTo>
                  <a:close/>
                  <a:moveTo>
                    <a:pt x="36340" y="5540"/>
                  </a:moveTo>
                  <a:cubicBezTo>
                    <a:pt x="19333" y="5540"/>
                    <a:pt x="5540" y="19333"/>
                    <a:pt x="5540" y="36340"/>
                  </a:cubicBezTo>
                  <a:cubicBezTo>
                    <a:pt x="5540" y="53346"/>
                    <a:pt x="19333" y="67140"/>
                    <a:pt x="36340" y="67140"/>
                  </a:cubicBezTo>
                  <a:cubicBezTo>
                    <a:pt x="53346" y="67140"/>
                    <a:pt x="67140" y="53346"/>
                    <a:pt x="67140" y="36340"/>
                  </a:cubicBezTo>
                  <a:cubicBezTo>
                    <a:pt x="67140" y="19333"/>
                    <a:pt x="53346" y="5540"/>
                    <a:pt x="36340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3" name="Google Shape;503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5" y="9218"/>
            <a:ext cx="9143998" cy="512506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4" name="Google Shape;504;p22"/>
          <p:cNvGrpSpPr/>
          <p:nvPr/>
        </p:nvGrpSpPr>
        <p:grpSpPr>
          <a:xfrm>
            <a:off x="-1259943" y="-1393104"/>
            <a:ext cx="11967156" cy="7873081"/>
            <a:chOff x="-1259943" y="-1393104"/>
            <a:chExt cx="11967156" cy="7873081"/>
          </a:xfrm>
        </p:grpSpPr>
        <p:pic>
          <p:nvPicPr>
            <p:cNvPr id="505" name="Google Shape;505;p2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10800000">
              <a:off x="5780862" y="-933611"/>
              <a:ext cx="4668227" cy="30543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6" name="Google Shape;506;p2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10800000">
              <a:off x="5972537" y="-1265661"/>
              <a:ext cx="4668227" cy="30543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07" name="Google Shape;507;p22"/>
            <p:cNvSpPr/>
            <p:nvPr/>
          </p:nvSpPr>
          <p:spPr>
            <a:xfrm flipH="1" rot="222325">
              <a:off x="6729313" y="-1270444"/>
              <a:ext cx="3889023" cy="2876302"/>
            </a:xfrm>
            <a:custGeom>
              <a:rect b="b" l="l" r="r" t="t"/>
              <a:pathLst>
                <a:path extrusionOk="0" h="2186887" w="2956871">
                  <a:moveTo>
                    <a:pt x="2952768" y="178044"/>
                  </a:moveTo>
                  <a:cubicBezTo>
                    <a:pt x="2944569" y="304180"/>
                    <a:pt x="2933823" y="432256"/>
                    <a:pt x="2895101" y="553351"/>
                  </a:cubicBezTo>
                  <a:cubicBezTo>
                    <a:pt x="2854994" y="678822"/>
                    <a:pt x="2780985" y="787454"/>
                    <a:pt x="2665042" y="853762"/>
                  </a:cubicBezTo>
                  <a:cubicBezTo>
                    <a:pt x="2600839" y="890490"/>
                    <a:pt x="2529766" y="915418"/>
                    <a:pt x="2458194" y="933366"/>
                  </a:cubicBezTo>
                  <a:cubicBezTo>
                    <a:pt x="2382800" y="952256"/>
                    <a:pt x="2305136" y="962227"/>
                    <a:pt x="2227360" y="961563"/>
                  </a:cubicBezTo>
                  <a:cubicBezTo>
                    <a:pt x="2149473" y="960898"/>
                    <a:pt x="2073194" y="948267"/>
                    <a:pt x="1998464" y="926774"/>
                  </a:cubicBezTo>
                  <a:cubicBezTo>
                    <a:pt x="1925785" y="905890"/>
                    <a:pt x="1854768" y="879134"/>
                    <a:pt x="1781202" y="861241"/>
                  </a:cubicBezTo>
                  <a:cubicBezTo>
                    <a:pt x="1708523" y="843570"/>
                    <a:pt x="1634126" y="836867"/>
                    <a:pt x="1559619" y="845120"/>
                  </a:cubicBezTo>
                  <a:cubicBezTo>
                    <a:pt x="1490540" y="852710"/>
                    <a:pt x="1419301" y="870880"/>
                    <a:pt x="1358643" y="905613"/>
                  </a:cubicBezTo>
                  <a:cubicBezTo>
                    <a:pt x="1304743" y="936468"/>
                    <a:pt x="1265079" y="983222"/>
                    <a:pt x="1247796" y="1043216"/>
                  </a:cubicBezTo>
                  <a:cubicBezTo>
                    <a:pt x="1230623" y="1102711"/>
                    <a:pt x="1233448" y="1165973"/>
                    <a:pt x="1234889" y="1227185"/>
                  </a:cubicBezTo>
                  <a:cubicBezTo>
                    <a:pt x="1236384" y="1291666"/>
                    <a:pt x="1238323" y="1358806"/>
                    <a:pt x="1217107" y="1420628"/>
                  </a:cubicBezTo>
                  <a:cubicBezTo>
                    <a:pt x="1197053" y="1479125"/>
                    <a:pt x="1157335" y="1529868"/>
                    <a:pt x="1107589" y="1566208"/>
                  </a:cubicBezTo>
                  <a:cubicBezTo>
                    <a:pt x="1058841" y="1601827"/>
                    <a:pt x="999900" y="1624263"/>
                    <a:pt x="939352" y="1626921"/>
                  </a:cubicBezTo>
                  <a:cubicBezTo>
                    <a:pt x="872323" y="1629858"/>
                    <a:pt x="807953" y="1605539"/>
                    <a:pt x="743306" y="1591579"/>
                  </a:cubicBezTo>
                  <a:cubicBezTo>
                    <a:pt x="686470" y="1579281"/>
                    <a:pt x="623707" y="1573852"/>
                    <a:pt x="573851" y="1609638"/>
                  </a:cubicBezTo>
                  <a:cubicBezTo>
                    <a:pt x="529922" y="1641158"/>
                    <a:pt x="512251" y="1693285"/>
                    <a:pt x="504661" y="1744748"/>
                  </a:cubicBezTo>
                  <a:cubicBezTo>
                    <a:pt x="496075" y="1802803"/>
                    <a:pt x="499011" y="1862243"/>
                    <a:pt x="487987" y="1919965"/>
                  </a:cubicBezTo>
                  <a:cubicBezTo>
                    <a:pt x="476465" y="1980457"/>
                    <a:pt x="450927" y="2039233"/>
                    <a:pt x="411707" y="2087039"/>
                  </a:cubicBezTo>
                  <a:cubicBezTo>
                    <a:pt x="374204" y="2132741"/>
                    <a:pt x="323185" y="2167806"/>
                    <a:pt x="264354" y="2178553"/>
                  </a:cubicBezTo>
                  <a:cubicBezTo>
                    <a:pt x="189238" y="2192291"/>
                    <a:pt x="113955" y="2168415"/>
                    <a:pt x="38561" y="2172626"/>
                  </a:cubicBezTo>
                  <a:cubicBezTo>
                    <a:pt x="33575" y="2172903"/>
                    <a:pt x="3551" y="2176558"/>
                    <a:pt x="4326" y="2178221"/>
                  </a:cubicBezTo>
                  <a:cubicBezTo>
                    <a:pt x="3828" y="2177112"/>
                    <a:pt x="4714" y="2174066"/>
                    <a:pt x="4770" y="2172903"/>
                  </a:cubicBezTo>
                  <a:lnTo>
                    <a:pt x="6819" y="2149304"/>
                  </a:lnTo>
                  <a:cubicBezTo>
                    <a:pt x="13910" y="2068315"/>
                    <a:pt x="20945" y="1987271"/>
                    <a:pt x="28036" y="1906283"/>
                  </a:cubicBezTo>
                  <a:cubicBezTo>
                    <a:pt x="39946" y="1770064"/>
                    <a:pt x="51801" y="1633846"/>
                    <a:pt x="63711" y="1497628"/>
                  </a:cubicBezTo>
                  <a:cubicBezTo>
                    <a:pt x="77837" y="1335540"/>
                    <a:pt x="92018" y="1173451"/>
                    <a:pt x="106144" y="1011419"/>
                  </a:cubicBezTo>
                  <a:cubicBezTo>
                    <a:pt x="120270" y="849386"/>
                    <a:pt x="133565" y="696992"/>
                    <a:pt x="147303" y="539779"/>
                  </a:cubicBezTo>
                  <a:cubicBezTo>
                    <a:pt x="157939" y="417797"/>
                    <a:pt x="168575" y="295871"/>
                    <a:pt x="179266" y="173890"/>
                  </a:cubicBezTo>
                  <a:lnTo>
                    <a:pt x="189293" y="58832"/>
                  </a:lnTo>
                  <a:lnTo>
                    <a:pt x="192340" y="23601"/>
                  </a:lnTo>
                  <a:cubicBezTo>
                    <a:pt x="192838" y="18006"/>
                    <a:pt x="194833" y="10472"/>
                    <a:pt x="194002" y="4877"/>
                  </a:cubicBezTo>
                  <a:cubicBezTo>
                    <a:pt x="193337" y="778"/>
                    <a:pt x="191841" y="3880"/>
                    <a:pt x="193836" y="4323"/>
                  </a:cubicBezTo>
                  <a:cubicBezTo>
                    <a:pt x="198212" y="5265"/>
                    <a:pt x="203308" y="4932"/>
                    <a:pt x="207795" y="5209"/>
                  </a:cubicBezTo>
                  <a:cubicBezTo>
                    <a:pt x="230286" y="6650"/>
                    <a:pt x="252777" y="8090"/>
                    <a:pt x="275267" y="9530"/>
                  </a:cubicBezTo>
                  <a:cubicBezTo>
                    <a:pt x="365396" y="15291"/>
                    <a:pt x="455470" y="20997"/>
                    <a:pt x="545599" y="26758"/>
                  </a:cubicBezTo>
                  <a:cubicBezTo>
                    <a:pt x="678826" y="35234"/>
                    <a:pt x="812108" y="43765"/>
                    <a:pt x="945335" y="52240"/>
                  </a:cubicBezTo>
                  <a:cubicBezTo>
                    <a:pt x="1104265" y="62378"/>
                    <a:pt x="1263141" y="72515"/>
                    <a:pt x="1422071" y="82597"/>
                  </a:cubicBezTo>
                  <a:cubicBezTo>
                    <a:pt x="1585877" y="93012"/>
                    <a:pt x="1749682" y="103481"/>
                    <a:pt x="1913432" y="113896"/>
                  </a:cubicBezTo>
                  <a:cubicBezTo>
                    <a:pt x="2064995" y="123535"/>
                    <a:pt x="2216558" y="133229"/>
                    <a:pt x="2368121" y="142868"/>
                  </a:cubicBezTo>
                  <a:cubicBezTo>
                    <a:pt x="2486778" y="150402"/>
                    <a:pt x="2605436" y="157991"/>
                    <a:pt x="2724039" y="165525"/>
                  </a:cubicBezTo>
                  <a:cubicBezTo>
                    <a:pt x="2792120" y="169845"/>
                    <a:pt x="2860201" y="174222"/>
                    <a:pt x="2928283" y="178543"/>
                  </a:cubicBezTo>
                  <a:cubicBezTo>
                    <a:pt x="2937091" y="179097"/>
                    <a:pt x="2945899" y="179651"/>
                    <a:pt x="2954707" y="180205"/>
                  </a:cubicBezTo>
                  <a:cubicBezTo>
                    <a:pt x="2957366" y="180371"/>
                    <a:pt x="2957366" y="176216"/>
                    <a:pt x="2954707" y="176050"/>
                  </a:cubicBezTo>
                  <a:cubicBezTo>
                    <a:pt x="2930056" y="174499"/>
                    <a:pt x="2905349" y="172893"/>
                    <a:pt x="2880698" y="171341"/>
                  </a:cubicBezTo>
                  <a:cubicBezTo>
                    <a:pt x="2813558" y="167076"/>
                    <a:pt x="2746474" y="162810"/>
                    <a:pt x="2679334" y="158489"/>
                  </a:cubicBezTo>
                  <a:cubicBezTo>
                    <a:pt x="2580508" y="152175"/>
                    <a:pt x="2481627" y="145915"/>
                    <a:pt x="2382800" y="139600"/>
                  </a:cubicBezTo>
                  <a:cubicBezTo>
                    <a:pt x="2261761" y="131899"/>
                    <a:pt x="2140776" y="124199"/>
                    <a:pt x="2019736" y="116444"/>
                  </a:cubicBezTo>
                  <a:cubicBezTo>
                    <a:pt x="1887174" y="108024"/>
                    <a:pt x="1754557" y="99549"/>
                    <a:pt x="1621995" y="91128"/>
                  </a:cubicBezTo>
                  <a:cubicBezTo>
                    <a:pt x="1488657" y="82653"/>
                    <a:pt x="1355319" y="74122"/>
                    <a:pt x="1221982" y="65646"/>
                  </a:cubicBezTo>
                  <a:cubicBezTo>
                    <a:pt x="1097175" y="57669"/>
                    <a:pt x="972423" y="49747"/>
                    <a:pt x="847617" y="41770"/>
                  </a:cubicBezTo>
                  <a:cubicBezTo>
                    <a:pt x="742199" y="35068"/>
                    <a:pt x="636725" y="28309"/>
                    <a:pt x="531307" y="21607"/>
                  </a:cubicBezTo>
                  <a:cubicBezTo>
                    <a:pt x="455747" y="16787"/>
                    <a:pt x="380187" y="11967"/>
                    <a:pt x="304627" y="7148"/>
                  </a:cubicBezTo>
                  <a:cubicBezTo>
                    <a:pt x="268841" y="4877"/>
                    <a:pt x="232613" y="611"/>
                    <a:pt x="196772" y="279"/>
                  </a:cubicBezTo>
                  <a:cubicBezTo>
                    <a:pt x="195220" y="279"/>
                    <a:pt x="193669" y="58"/>
                    <a:pt x="192174" y="2"/>
                  </a:cubicBezTo>
                  <a:cubicBezTo>
                    <a:pt x="191010" y="-53"/>
                    <a:pt x="190179" y="999"/>
                    <a:pt x="190069" y="2107"/>
                  </a:cubicBezTo>
                  <a:cubicBezTo>
                    <a:pt x="188351" y="21496"/>
                    <a:pt x="186689" y="40940"/>
                    <a:pt x="184972" y="60328"/>
                  </a:cubicBezTo>
                  <a:cubicBezTo>
                    <a:pt x="180374" y="113176"/>
                    <a:pt x="175776" y="165968"/>
                    <a:pt x="171123" y="218816"/>
                  </a:cubicBezTo>
                  <a:cubicBezTo>
                    <a:pt x="164310" y="296923"/>
                    <a:pt x="157496" y="375087"/>
                    <a:pt x="150682" y="453195"/>
                  </a:cubicBezTo>
                  <a:cubicBezTo>
                    <a:pt x="142373" y="548531"/>
                    <a:pt x="134063" y="643867"/>
                    <a:pt x="125699" y="739204"/>
                  </a:cubicBezTo>
                  <a:cubicBezTo>
                    <a:pt x="116614" y="843126"/>
                    <a:pt x="107529" y="947049"/>
                    <a:pt x="98499" y="1050971"/>
                  </a:cubicBezTo>
                  <a:cubicBezTo>
                    <a:pt x="89304" y="1156390"/>
                    <a:pt x="80108" y="1261752"/>
                    <a:pt x="70912" y="1367170"/>
                  </a:cubicBezTo>
                  <a:cubicBezTo>
                    <a:pt x="62326" y="1465443"/>
                    <a:pt x="53740" y="1563770"/>
                    <a:pt x="45153" y="1662042"/>
                  </a:cubicBezTo>
                  <a:cubicBezTo>
                    <a:pt x="37896" y="1745136"/>
                    <a:pt x="30639" y="1828230"/>
                    <a:pt x="23383" y="1911268"/>
                  </a:cubicBezTo>
                  <a:cubicBezTo>
                    <a:pt x="18175" y="1971040"/>
                    <a:pt x="12968" y="2030812"/>
                    <a:pt x="7761" y="2090529"/>
                  </a:cubicBezTo>
                  <a:lnTo>
                    <a:pt x="2886" y="2146146"/>
                  </a:lnTo>
                  <a:cubicBezTo>
                    <a:pt x="2055" y="2155619"/>
                    <a:pt x="-161" y="2166033"/>
                    <a:pt x="338" y="2175506"/>
                  </a:cubicBezTo>
                  <a:cubicBezTo>
                    <a:pt x="393" y="2176669"/>
                    <a:pt x="116" y="2177999"/>
                    <a:pt x="6" y="2179162"/>
                  </a:cubicBezTo>
                  <a:cubicBezTo>
                    <a:pt x="-105" y="2180602"/>
                    <a:pt x="1446" y="2181378"/>
                    <a:pt x="2609" y="2181157"/>
                  </a:cubicBezTo>
                  <a:cubicBezTo>
                    <a:pt x="85592" y="2165368"/>
                    <a:pt x="168630" y="2195171"/>
                    <a:pt x="251835" y="2184536"/>
                  </a:cubicBezTo>
                  <a:cubicBezTo>
                    <a:pt x="312493" y="2176780"/>
                    <a:pt x="366283" y="2144650"/>
                    <a:pt x="406555" y="2099282"/>
                  </a:cubicBezTo>
                  <a:cubicBezTo>
                    <a:pt x="447548" y="2053082"/>
                    <a:pt x="475080" y="1995359"/>
                    <a:pt x="488874" y="1935366"/>
                  </a:cubicBezTo>
                  <a:cubicBezTo>
                    <a:pt x="503332" y="1872491"/>
                    <a:pt x="499122" y="1807290"/>
                    <a:pt x="508871" y="1743696"/>
                  </a:cubicBezTo>
                  <a:cubicBezTo>
                    <a:pt x="518621" y="1680101"/>
                    <a:pt x="549089" y="1612297"/>
                    <a:pt x="618832" y="1592299"/>
                  </a:cubicBezTo>
                  <a:cubicBezTo>
                    <a:pt x="690182" y="1571803"/>
                    <a:pt x="767237" y="1602547"/>
                    <a:pt x="836427" y="1618667"/>
                  </a:cubicBezTo>
                  <a:cubicBezTo>
                    <a:pt x="900021" y="1633458"/>
                    <a:pt x="962341" y="1636173"/>
                    <a:pt x="1024772" y="1614346"/>
                  </a:cubicBezTo>
                  <a:cubicBezTo>
                    <a:pt x="1082606" y="1594127"/>
                    <a:pt x="1134678" y="1557289"/>
                    <a:pt x="1172790" y="1509261"/>
                  </a:cubicBezTo>
                  <a:cubicBezTo>
                    <a:pt x="1212177" y="1459626"/>
                    <a:pt x="1231897" y="1401239"/>
                    <a:pt x="1237382" y="1338586"/>
                  </a:cubicBezTo>
                  <a:cubicBezTo>
                    <a:pt x="1243586" y="1267846"/>
                    <a:pt x="1235110" y="1196884"/>
                    <a:pt x="1239044" y="1126088"/>
                  </a:cubicBezTo>
                  <a:cubicBezTo>
                    <a:pt x="1243253" y="1050861"/>
                    <a:pt x="1266021" y="979455"/>
                    <a:pt x="1327344" y="931538"/>
                  </a:cubicBezTo>
                  <a:cubicBezTo>
                    <a:pt x="1391936" y="881072"/>
                    <a:pt x="1479461" y="858138"/>
                    <a:pt x="1559619" y="849331"/>
                  </a:cubicBezTo>
                  <a:cubicBezTo>
                    <a:pt x="1644873" y="839913"/>
                    <a:pt x="1729019" y="850715"/>
                    <a:pt x="1811393" y="873483"/>
                  </a:cubicBezTo>
                  <a:cubicBezTo>
                    <a:pt x="1891274" y="895530"/>
                    <a:pt x="1968828" y="925666"/>
                    <a:pt x="2049595" y="944611"/>
                  </a:cubicBezTo>
                  <a:cubicBezTo>
                    <a:pt x="2209190" y="982114"/>
                    <a:pt x="2377593" y="967767"/>
                    <a:pt x="2532369" y="916138"/>
                  </a:cubicBezTo>
                  <a:cubicBezTo>
                    <a:pt x="2602722" y="892650"/>
                    <a:pt x="2671634" y="861462"/>
                    <a:pt x="2730021" y="815041"/>
                  </a:cubicBezTo>
                  <a:cubicBezTo>
                    <a:pt x="2781429" y="774214"/>
                    <a:pt x="2822699" y="722142"/>
                    <a:pt x="2853443" y="664308"/>
                  </a:cubicBezTo>
                  <a:cubicBezTo>
                    <a:pt x="2916040" y="546648"/>
                    <a:pt x="2937091" y="411260"/>
                    <a:pt x="2949112" y="280083"/>
                  </a:cubicBezTo>
                  <a:cubicBezTo>
                    <a:pt x="2952214" y="246126"/>
                    <a:pt x="2954651" y="212113"/>
                    <a:pt x="2956867" y="178100"/>
                  </a:cubicBezTo>
                  <a:cubicBezTo>
                    <a:pt x="2957033" y="175441"/>
                    <a:pt x="2952879" y="175441"/>
                    <a:pt x="2952712" y="17810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508" name="Google Shape;508;p2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 rot="5400000">
              <a:off x="-2109945" y="2055864"/>
              <a:ext cx="5348623" cy="34996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9" name="Google Shape;509;p2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 rot="5400000">
              <a:off x="-1967870" y="2599464"/>
              <a:ext cx="4416773" cy="28899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10" name="Google Shape;510;p22"/>
            <p:cNvSpPr/>
            <p:nvPr/>
          </p:nvSpPr>
          <p:spPr>
            <a:xfrm rot="-5400000">
              <a:off x="-1830693" y="2662815"/>
              <a:ext cx="4383561" cy="3242060"/>
            </a:xfrm>
            <a:custGeom>
              <a:rect b="b" l="l" r="r" t="t"/>
              <a:pathLst>
                <a:path extrusionOk="0" h="2186887" w="2956871">
                  <a:moveTo>
                    <a:pt x="2952768" y="178044"/>
                  </a:moveTo>
                  <a:cubicBezTo>
                    <a:pt x="2944569" y="304180"/>
                    <a:pt x="2933823" y="432256"/>
                    <a:pt x="2895101" y="553351"/>
                  </a:cubicBezTo>
                  <a:cubicBezTo>
                    <a:pt x="2854994" y="678822"/>
                    <a:pt x="2780985" y="787454"/>
                    <a:pt x="2665042" y="853762"/>
                  </a:cubicBezTo>
                  <a:cubicBezTo>
                    <a:pt x="2600839" y="890490"/>
                    <a:pt x="2529766" y="915418"/>
                    <a:pt x="2458194" y="933366"/>
                  </a:cubicBezTo>
                  <a:cubicBezTo>
                    <a:pt x="2382800" y="952256"/>
                    <a:pt x="2305136" y="962227"/>
                    <a:pt x="2227360" y="961563"/>
                  </a:cubicBezTo>
                  <a:cubicBezTo>
                    <a:pt x="2149473" y="960898"/>
                    <a:pt x="2073194" y="948267"/>
                    <a:pt x="1998464" y="926774"/>
                  </a:cubicBezTo>
                  <a:cubicBezTo>
                    <a:pt x="1925785" y="905890"/>
                    <a:pt x="1854768" y="879134"/>
                    <a:pt x="1781202" y="861241"/>
                  </a:cubicBezTo>
                  <a:cubicBezTo>
                    <a:pt x="1708523" y="843570"/>
                    <a:pt x="1634126" y="836867"/>
                    <a:pt x="1559619" y="845120"/>
                  </a:cubicBezTo>
                  <a:cubicBezTo>
                    <a:pt x="1490540" y="852710"/>
                    <a:pt x="1419301" y="870880"/>
                    <a:pt x="1358643" y="905613"/>
                  </a:cubicBezTo>
                  <a:cubicBezTo>
                    <a:pt x="1304743" y="936468"/>
                    <a:pt x="1265079" y="983222"/>
                    <a:pt x="1247796" y="1043216"/>
                  </a:cubicBezTo>
                  <a:cubicBezTo>
                    <a:pt x="1230623" y="1102711"/>
                    <a:pt x="1233448" y="1165973"/>
                    <a:pt x="1234889" y="1227185"/>
                  </a:cubicBezTo>
                  <a:cubicBezTo>
                    <a:pt x="1236384" y="1291666"/>
                    <a:pt x="1238323" y="1358806"/>
                    <a:pt x="1217107" y="1420628"/>
                  </a:cubicBezTo>
                  <a:cubicBezTo>
                    <a:pt x="1197053" y="1479125"/>
                    <a:pt x="1157335" y="1529868"/>
                    <a:pt x="1107589" y="1566208"/>
                  </a:cubicBezTo>
                  <a:cubicBezTo>
                    <a:pt x="1058841" y="1601827"/>
                    <a:pt x="999900" y="1624263"/>
                    <a:pt x="939352" y="1626921"/>
                  </a:cubicBezTo>
                  <a:cubicBezTo>
                    <a:pt x="872323" y="1629858"/>
                    <a:pt x="807953" y="1605539"/>
                    <a:pt x="743306" y="1591579"/>
                  </a:cubicBezTo>
                  <a:cubicBezTo>
                    <a:pt x="686470" y="1579281"/>
                    <a:pt x="623707" y="1573852"/>
                    <a:pt x="573851" y="1609638"/>
                  </a:cubicBezTo>
                  <a:cubicBezTo>
                    <a:pt x="529922" y="1641158"/>
                    <a:pt x="512251" y="1693285"/>
                    <a:pt x="504661" y="1744748"/>
                  </a:cubicBezTo>
                  <a:cubicBezTo>
                    <a:pt x="496075" y="1802803"/>
                    <a:pt x="499011" y="1862243"/>
                    <a:pt x="487987" y="1919965"/>
                  </a:cubicBezTo>
                  <a:cubicBezTo>
                    <a:pt x="476465" y="1980457"/>
                    <a:pt x="450927" y="2039233"/>
                    <a:pt x="411707" y="2087039"/>
                  </a:cubicBezTo>
                  <a:cubicBezTo>
                    <a:pt x="374204" y="2132741"/>
                    <a:pt x="323185" y="2167806"/>
                    <a:pt x="264354" y="2178553"/>
                  </a:cubicBezTo>
                  <a:cubicBezTo>
                    <a:pt x="189238" y="2192291"/>
                    <a:pt x="113955" y="2168415"/>
                    <a:pt x="38561" y="2172626"/>
                  </a:cubicBezTo>
                  <a:cubicBezTo>
                    <a:pt x="33575" y="2172903"/>
                    <a:pt x="3551" y="2176558"/>
                    <a:pt x="4326" y="2178221"/>
                  </a:cubicBezTo>
                  <a:cubicBezTo>
                    <a:pt x="3828" y="2177112"/>
                    <a:pt x="4714" y="2174066"/>
                    <a:pt x="4770" y="2172903"/>
                  </a:cubicBezTo>
                  <a:lnTo>
                    <a:pt x="6819" y="2149304"/>
                  </a:lnTo>
                  <a:cubicBezTo>
                    <a:pt x="13910" y="2068315"/>
                    <a:pt x="20945" y="1987271"/>
                    <a:pt x="28036" y="1906283"/>
                  </a:cubicBezTo>
                  <a:cubicBezTo>
                    <a:pt x="39946" y="1770064"/>
                    <a:pt x="51801" y="1633846"/>
                    <a:pt x="63711" y="1497628"/>
                  </a:cubicBezTo>
                  <a:cubicBezTo>
                    <a:pt x="77837" y="1335540"/>
                    <a:pt x="92018" y="1173451"/>
                    <a:pt x="106144" y="1011419"/>
                  </a:cubicBezTo>
                  <a:cubicBezTo>
                    <a:pt x="120270" y="849386"/>
                    <a:pt x="133565" y="696992"/>
                    <a:pt x="147303" y="539779"/>
                  </a:cubicBezTo>
                  <a:cubicBezTo>
                    <a:pt x="157939" y="417797"/>
                    <a:pt x="168575" y="295871"/>
                    <a:pt x="179266" y="173890"/>
                  </a:cubicBezTo>
                  <a:lnTo>
                    <a:pt x="189293" y="58832"/>
                  </a:lnTo>
                  <a:lnTo>
                    <a:pt x="192340" y="23601"/>
                  </a:lnTo>
                  <a:cubicBezTo>
                    <a:pt x="192838" y="18006"/>
                    <a:pt x="194833" y="10472"/>
                    <a:pt x="194002" y="4877"/>
                  </a:cubicBezTo>
                  <a:cubicBezTo>
                    <a:pt x="193337" y="778"/>
                    <a:pt x="191841" y="3880"/>
                    <a:pt x="193836" y="4323"/>
                  </a:cubicBezTo>
                  <a:cubicBezTo>
                    <a:pt x="198212" y="5265"/>
                    <a:pt x="203308" y="4932"/>
                    <a:pt x="207795" y="5209"/>
                  </a:cubicBezTo>
                  <a:cubicBezTo>
                    <a:pt x="230286" y="6650"/>
                    <a:pt x="252777" y="8090"/>
                    <a:pt x="275267" y="9530"/>
                  </a:cubicBezTo>
                  <a:cubicBezTo>
                    <a:pt x="365396" y="15291"/>
                    <a:pt x="455470" y="20997"/>
                    <a:pt x="545599" y="26758"/>
                  </a:cubicBezTo>
                  <a:cubicBezTo>
                    <a:pt x="678826" y="35234"/>
                    <a:pt x="812108" y="43765"/>
                    <a:pt x="945335" y="52240"/>
                  </a:cubicBezTo>
                  <a:cubicBezTo>
                    <a:pt x="1104265" y="62378"/>
                    <a:pt x="1263141" y="72515"/>
                    <a:pt x="1422071" y="82597"/>
                  </a:cubicBezTo>
                  <a:cubicBezTo>
                    <a:pt x="1585877" y="93012"/>
                    <a:pt x="1749682" y="103481"/>
                    <a:pt x="1913432" y="113896"/>
                  </a:cubicBezTo>
                  <a:cubicBezTo>
                    <a:pt x="2064995" y="123535"/>
                    <a:pt x="2216558" y="133229"/>
                    <a:pt x="2368121" y="142868"/>
                  </a:cubicBezTo>
                  <a:cubicBezTo>
                    <a:pt x="2486778" y="150402"/>
                    <a:pt x="2605436" y="157991"/>
                    <a:pt x="2724039" y="165525"/>
                  </a:cubicBezTo>
                  <a:cubicBezTo>
                    <a:pt x="2792120" y="169845"/>
                    <a:pt x="2860201" y="174222"/>
                    <a:pt x="2928283" y="178543"/>
                  </a:cubicBezTo>
                  <a:cubicBezTo>
                    <a:pt x="2937091" y="179097"/>
                    <a:pt x="2945899" y="179651"/>
                    <a:pt x="2954707" y="180205"/>
                  </a:cubicBezTo>
                  <a:cubicBezTo>
                    <a:pt x="2957366" y="180371"/>
                    <a:pt x="2957366" y="176216"/>
                    <a:pt x="2954707" y="176050"/>
                  </a:cubicBezTo>
                  <a:cubicBezTo>
                    <a:pt x="2930056" y="174499"/>
                    <a:pt x="2905349" y="172893"/>
                    <a:pt x="2880698" y="171341"/>
                  </a:cubicBezTo>
                  <a:cubicBezTo>
                    <a:pt x="2813558" y="167076"/>
                    <a:pt x="2746474" y="162810"/>
                    <a:pt x="2679334" y="158489"/>
                  </a:cubicBezTo>
                  <a:cubicBezTo>
                    <a:pt x="2580508" y="152175"/>
                    <a:pt x="2481627" y="145915"/>
                    <a:pt x="2382800" y="139600"/>
                  </a:cubicBezTo>
                  <a:cubicBezTo>
                    <a:pt x="2261761" y="131899"/>
                    <a:pt x="2140776" y="124199"/>
                    <a:pt x="2019736" y="116444"/>
                  </a:cubicBezTo>
                  <a:cubicBezTo>
                    <a:pt x="1887174" y="108024"/>
                    <a:pt x="1754557" y="99549"/>
                    <a:pt x="1621995" y="91128"/>
                  </a:cubicBezTo>
                  <a:cubicBezTo>
                    <a:pt x="1488657" y="82653"/>
                    <a:pt x="1355319" y="74122"/>
                    <a:pt x="1221982" y="65646"/>
                  </a:cubicBezTo>
                  <a:cubicBezTo>
                    <a:pt x="1097175" y="57669"/>
                    <a:pt x="972423" y="49747"/>
                    <a:pt x="847617" y="41770"/>
                  </a:cubicBezTo>
                  <a:cubicBezTo>
                    <a:pt x="742199" y="35068"/>
                    <a:pt x="636725" y="28309"/>
                    <a:pt x="531307" y="21607"/>
                  </a:cubicBezTo>
                  <a:cubicBezTo>
                    <a:pt x="455747" y="16787"/>
                    <a:pt x="380187" y="11967"/>
                    <a:pt x="304627" y="7148"/>
                  </a:cubicBezTo>
                  <a:cubicBezTo>
                    <a:pt x="268841" y="4877"/>
                    <a:pt x="232613" y="611"/>
                    <a:pt x="196772" y="279"/>
                  </a:cubicBezTo>
                  <a:cubicBezTo>
                    <a:pt x="195220" y="279"/>
                    <a:pt x="193669" y="58"/>
                    <a:pt x="192174" y="2"/>
                  </a:cubicBezTo>
                  <a:cubicBezTo>
                    <a:pt x="191010" y="-53"/>
                    <a:pt x="190179" y="999"/>
                    <a:pt x="190069" y="2107"/>
                  </a:cubicBezTo>
                  <a:cubicBezTo>
                    <a:pt x="188351" y="21496"/>
                    <a:pt x="186689" y="40940"/>
                    <a:pt x="184972" y="60328"/>
                  </a:cubicBezTo>
                  <a:cubicBezTo>
                    <a:pt x="180374" y="113176"/>
                    <a:pt x="175776" y="165968"/>
                    <a:pt x="171123" y="218816"/>
                  </a:cubicBezTo>
                  <a:cubicBezTo>
                    <a:pt x="164310" y="296923"/>
                    <a:pt x="157496" y="375087"/>
                    <a:pt x="150682" y="453195"/>
                  </a:cubicBezTo>
                  <a:cubicBezTo>
                    <a:pt x="142373" y="548531"/>
                    <a:pt x="134063" y="643867"/>
                    <a:pt x="125699" y="739204"/>
                  </a:cubicBezTo>
                  <a:cubicBezTo>
                    <a:pt x="116614" y="843126"/>
                    <a:pt x="107529" y="947049"/>
                    <a:pt x="98499" y="1050971"/>
                  </a:cubicBezTo>
                  <a:cubicBezTo>
                    <a:pt x="89304" y="1156390"/>
                    <a:pt x="80108" y="1261752"/>
                    <a:pt x="70912" y="1367170"/>
                  </a:cubicBezTo>
                  <a:cubicBezTo>
                    <a:pt x="62326" y="1465443"/>
                    <a:pt x="53740" y="1563770"/>
                    <a:pt x="45153" y="1662042"/>
                  </a:cubicBezTo>
                  <a:cubicBezTo>
                    <a:pt x="37896" y="1745136"/>
                    <a:pt x="30639" y="1828230"/>
                    <a:pt x="23383" y="1911268"/>
                  </a:cubicBezTo>
                  <a:cubicBezTo>
                    <a:pt x="18175" y="1971040"/>
                    <a:pt x="12968" y="2030812"/>
                    <a:pt x="7761" y="2090529"/>
                  </a:cubicBezTo>
                  <a:lnTo>
                    <a:pt x="2886" y="2146146"/>
                  </a:lnTo>
                  <a:cubicBezTo>
                    <a:pt x="2055" y="2155619"/>
                    <a:pt x="-161" y="2166033"/>
                    <a:pt x="338" y="2175506"/>
                  </a:cubicBezTo>
                  <a:cubicBezTo>
                    <a:pt x="393" y="2176669"/>
                    <a:pt x="116" y="2177999"/>
                    <a:pt x="6" y="2179162"/>
                  </a:cubicBezTo>
                  <a:cubicBezTo>
                    <a:pt x="-105" y="2180602"/>
                    <a:pt x="1446" y="2181378"/>
                    <a:pt x="2609" y="2181157"/>
                  </a:cubicBezTo>
                  <a:cubicBezTo>
                    <a:pt x="85592" y="2165368"/>
                    <a:pt x="168630" y="2195171"/>
                    <a:pt x="251835" y="2184536"/>
                  </a:cubicBezTo>
                  <a:cubicBezTo>
                    <a:pt x="312493" y="2176780"/>
                    <a:pt x="366283" y="2144650"/>
                    <a:pt x="406555" y="2099282"/>
                  </a:cubicBezTo>
                  <a:cubicBezTo>
                    <a:pt x="447548" y="2053082"/>
                    <a:pt x="475080" y="1995359"/>
                    <a:pt x="488874" y="1935366"/>
                  </a:cubicBezTo>
                  <a:cubicBezTo>
                    <a:pt x="503332" y="1872491"/>
                    <a:pt x="499122" y="1807290"/>
                    <a:pt x="508871" y="1743696"/>
                  </a:cubicBezTo>
                  <a:cubicBezTo>
                    <a:pt x="518621" y="1680101"/>
                    <a:pt x="549089" y="1612297"/>
                    <a:pt x="618832" y="1592299"/>
                  </a:cubicBezTo>
                  <a:cubicBezTo>
                    <a:pt x="690182" y="1571803"/>
                    <a:pt x="767237" y="1602547"/>
                    <a:pt x="836427" y="1618667"/>
                  </a:cubicBezTo>
                  <a:cubicBezTo>
                    <a:pt x="900021" y="1633458"/>
                    <a:pt x="962341" y="1636173"/>
                    <a:pt x="1024772" y="1614346"/>
                  </a:cubicBezTo>
                  <a:cubicBezTo>
                    <a:pt x="1082606" y="1594127"/>
                    <a:pt x="1134678" y="1557289"/>
                    <a:pt x="1172790" y="1509261"/>
                  </a:cubicBezTo>
                  <a:cubicBezTo>
                    <a:pt x="1212177" y="1459626"/>
                    <a:pt x="1231897" y="1401239"/>
                    <a:pt x="1237382" y="1338586"/>
                  </a:cubicBezTo>
                  <a:cubicBezTo>
                    <a:pt x="1243586" y="1267846"/>
                    <a:pt x="1235110" y="1196884"/>
                    <a:pt x="1239044" y="1126088"/>
                  </a:cubicBezTo>
                  <a:cubicBezTo>
                    <a:pt x="1243253" y="1050861"/>
                    <a:pt x="1266021" y="979455"/>
                    <a:pt x="1327344" y="931538"/>
                  </a:cubicBezTo>
                  <a:cubicBezTo>
                    <a:pt x="1391936" y="881072"/>
                    <a:pt x="1479461" y="858138"/>
                    <a:pt x="1559619" y="849331"/>
                  </a:cubicBezTo>
                  <a:cubicBezTo>
                    <a:pt x="1644873" y="839913"/>
                    <a:pt x="1729019" y="850715"/>
                    <a:pt x="1811393" y="873483"/>
                  </a:cubicBezTo>
                  <a:cubicBezTo>
                    <a:pt x="1891274" y="895530"/>
                    <a:pt x="1968828" y="925666"/>
                    <a:pt x="2049595" y="944611"/>
                  </a:cubicBezTo>
                  <a:cubicBezTo>
                    <a:pt x="2209190" y="982114"/>
                    <a:pt x="2377593" y="967767"/>
                    <a:pt x="2532369" y="916138"/>
                  </a:cubicBezTo>
                  <a:cubicBezTo>
                    <a:pt x="2602722" y="892650"/>
                    <a:pt x="2671634" y="861462"/>
                    <a:pt x="2730021" y="815041"/>
                  </a:cubicBezTo>
                  <a:cubicBezTo>
                    <a:pt x="2781429" y="774214"/>
                    <a:pt x="2822699" y="722142"/>
                    <a:pt x="2853443" y="664308"/>
                  </a:cubicBezTo>
                  <a:cubicBezTo>
                    <a:pt x="2916040" y="546648"/>
                    <a:pt x="2937091" y="411260"/>
                    <a:pt x="2949112" y="280083"/>
                  </a:cubicBezTo>
                  <a:cubicBezTo>
                    <a:pt x="2952214" y="246126"/>
                    <a:pt x="2954651" y="212113"/>
                    <a:pt x="2956867" y="178100"/>
                  </a:cubicBezTo>
                  <a:cubicBezTo>
                    <a:pt x="2957033" y="175441"/>
                    <a:pt x="2952879" y="175441"/>
                    <a:pt x="2952712" y="17810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11" name="Google Shape;511;p22"/>
          <p:cNvGrpSpPr/>
          <p:nvPr/>
        </p:nvGrpSpPr>
        <p:grpSpPr>
          <a:xfrm>
            <a:off x="203280" y="142235"/>
            <a:ext cx="8779652" cy="4695008"/>
            <a:chOff x="203280" y="142235"/>
            <a:chExt cx="8779652" cy="4695008"/>
          </a:xfrm>
        </p:grpSpPr>
        <p:sp>
          <p:nvSpPr>
            <p:cNvPr id="512" name="Google Shape;512;p22"/>
            <p:cNvSpPr/>
            <p:nvPr/>
          </p:nvSpPr>
          <p:spPr>
            <a:xfrm>
              <a:off x="8780711" y="4211851"/>
              <a:ext cx="143975" cy="143975"/>
            </a:xfrm>
            <a:custGeom>
              <a:rect b="b" l="l" r="r" t="t"/>
              <a:pathLst>
                <a:path extrusionOk="0" h="116109" w="116109">
                  <a:moveTo>
                    <a:pt x="58055" y="116110"/>
                  </a:moveTo>
                  <a:cubicBezTo>
                    <a:pt x="26036" y="116110"/>
                    <a:pt x="0" y="90074"/>
                    <a:pt x="0" y="58055"/>
                  </a:cubicBezTo>
                  <a:cubicBezTo>
                    <a:pt x="0" y="26036"/>
                    <a:pt x="26036" y="0"/>
                    <a:pt x="58055" y="0"/>
                  </a:cubicBezTo>
                  <a:cubicBezTo>
                    <a:pt x="90073" y="0"/>
                    <a:pt x="116110" y="26036"/>
                    <a:pt x="116110" y="58055"/>
                  </a:cubicBezTo>
                  <a:cubicBezTo>
                    <a:pt x="116110" y="90074"/>
                    <a:pt x="90073" y="116110"/>
                    <a:pt x="58055" y="116110"/>
                  </a:cubicBezTo>
                  <a:close/>
                  <a:moveTo>
                    <a:pt x="58055" y="5540"/>
                  </a:moveTo>
                  <a:cubicBezTo>
                    <a:pt x="29083" y="5540"/>
                    <a:pt x="5540" y="29083"/>
                    <a:pt x="5540" y="58055"/>
                  </a:cubicBezTo>
                  <a:cubicBezTo>
                    <a:pt x="5540" y="87027"/>
                    <a:pt x="29083" y="110570"/>
                    <a:pt x="58055" y="110570"/>
                  </a:cubicBezTo>
                  <a:cubicBezTo>
                    <a:pt x="87027" y="110570"/>
                    <a:pt x="110570" y="87027"/>
                    <a:pt x="110570" y="58055"/>
                  </a:cubicBezTo>
                  <a:cubicBezTo>
                    <a:pt x="110570" y="29083"/>
                    <a:pt x="87027" y="5540"/>
                    <a:pt x="58055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3" name="Google Shape;513;p22"/>
            <p:cNvSpPr/>
            <p:nvPr/>
          </p:nvSpPr>
          <p:spPr>
            <a:xfrm>
              <a:off x="8924684" y="2238859"/>
              <a:ext cx="58249" cy="58249"/>
            </a:xfrm>
            <a:custGeom>
              <a:rect b="b" l="l" r="r" t="t"/>
              <a:pathLst>
                <a:path extrusionOk="0" h="46975" w="46975">
                  <a:moveTo>
                    <a:pt x="23488" y="46976"/>
                  </a:moveTo>
                  <a:cubicBezTo>
                    <a:pt x="10525" y="46976"/>
                    <a:pt x="0" y="36450"/>
                    <a:pt x="0" y="23488"/>
                  </a:cubicBezTo>
                  <a:cubicBezTo>
                    <a:pt x="0" y="10525"/>
                    <a:pt x="10525" y="0"/>
                    <a:pt x="23488" y="0"/>
                  </a:cubicBezTo>
                  <a:cubicBezTo>
                    <a:pt x="36451" y="0"/>
                    <a:pt x="46976" y="10525"/>
                    <a:pt x="46976" y="23488"/>
                  </a:cubicBezTo>
                  <a:cubicBezTo>
                    <a:pt x="46976" y="36450"/>
                    <a:pt x="36451" y="46976"/>
                    <a:pt x="23488" y="46976"/>
                  </a:cubicBezTo>
                  <a:close/>
                  <a:moveTo>
                    <a:pt x="23488" y="5540"/>
                  </a:moveTo>
                  <a:cubicBezTo>
                    <a:pt x="13572" y="5540"/>
                    <a:pt x="5540" y="13572"/>
                    <a:pt x="5540" y="23488"/>
                  </a:cubicBezTo>
                  <a:cubicBezTo>
                    <a:pt x="5540" y="33404"/>
                    <a:pt x="13572" y="41436"/>
                    <a:pt x="23488" y="41436"/>
                  </a:cubicBezTo>
                  <a:cubicBezTo>
                    <a:pt x="33404" y="41436"/>
                    <a:pt x="41436" y="33404"/>
                    <a:pt x="41436" y="23488"/>
                  </a:cubicBezTo>
                  <a:cubicBezTo>
                    <a:pt x="41436" y="13572"/>
                    <a:pt x="33348" y="5540"/>
                    <a:pt x="23488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4" name="Google Shape;514;p22"/>
            <p:cNvSpPr/>
            <p:nvPr/>
          </p:nvSpPr>
          <p:spPr>
            <a:xfrm>
              <a:off x="2314172" y="4747121"/>
              <a:ext cx="90122" cy="90122"/>
            </a:xfrm>
            <a:custGeom>
              <a:rect b="b" l="l" r="r" t="t"/>
              <a:pathLst>
                <a:path extrusionOk="0" h="72679" w="72679">
                  <a:moveTo>
                    <a:pt x="36340" y="72679"/>
                  </a:moveTo>
                  <a:cubicBezTo>
                    <a:pt x="16286" y="72679"/>
                    <a:pt x="0" y="56393"/>
                    <a:pt x="0" y="36340"/>
                  </a:cubicBezTo>
                  <a:cubicBezTo>
                    <a:pt x="0" y="16286"/>
                    <a:pt x="16286" y="0"/>
                    <a:pt x="36340" y="0"/>
                  </a:cubicBezTo>
                  <a:cubicBezTo>
                    <a:pt x="56393" y="0"/>
                    <a:pt x="72679" y="16286"/>
                    <a:pt x="72679" y="36340"/>
                  </a:cubicBezTo>
                  <a:cubicBezTo>
                    <a:pt x="72679" y="56393"/>
                    <a:pt x="56393" y="72679"/>
                    <a:pt x="36340" y="72679"/>
                  </a:cubicBezTo>
                  <a:close/>
                  <a:moveTo>
                    <a:pt x="36340" y="5540"/>
                  </a:moveTo>
                  <a:cubicBezTo>
                    <a:pt x="19333" y="5540"/>
                    <a:pt x="5540" y="19333"/>
                    <a:pt x="5540" y="36340"/>
                  </a:cubicBezTo>
                  <a:cubicBezTo>
                    <a:pt x="5540" y="53346"/>
                    <a:pt x="19333" y="67140"/>
                    <a:pt x="36340" y="67140"/>
                  </a:cubicBezTo>
                  <a:cubicBezTo>
                    <a:pt x="53346" y="67140"/>
                    <a:pt x="67140" y="53346"/>
                    <a:pt x="67140" y="36340"/>
                  </a:cubicBezTo>
                  <a:cubicBezTo>
                    <a:pt x="67140" y="19333"/>
                    <a:pt x="53346" y="5540"/>
                    <a:pt x="36340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5" name="Google Shape;515;p22"/>
            <p:cNvSpPr/>
            <p:nvPr/>
          </p:nvSpPr>
          <p:spPr>
            <a:xfrm>
              <a:off x="341153" y="347465"/>
              <a:ext cx="185602" cy="185602"/>
            </a:xfrm>
            <a:custGeom>
              <a:rect b="b" l="l" r="r" t="t"/>
              <a:pathLst>
                <a:path extrusionOk="0" h="149679" w="149679">
                  <a:moveTo>
                    <a:pt x="74840" y="149679"/>
                  </a:moveTo>
                  <a:cubicBezTo>
                    <a:pt x="33570" y="149679"/>
                    <a:pt x="0" y="116110"/>
                    <a:pt x="0" y="74840"/>
                  </a:cubicBezTo>
                  <a:cubicBezTo>
                    <a:pt x="0" y="33570"/>
                    <a:pt x="33570" y="0"/>
                    <a:pt x="74840" y="0"/>
                  </a:cubicBezTo>
                  <a:cubicBezTo>
                    <a:pt x="116110" y="0"/>
                    <a:pt x="149679" y="33570"/>
                    <a:pt x="149679" y="74840"/>
                  </a:cubicBezTo>
                  <a:cubicBezTo>
                    <a:pt x="149679" y="116110"/>
                    <a:pt x="116110" y="149679"/>
                    <a:pt x="74840" y="149679"/>
                  </a:cubicBezTo>
                  <a:close/>
                  <a:moveTo>
                    <a:pt x="74840" y="5540"/>
                  </a:moveTo>
                  <a:cubicBezTo>
                    <a:pt x="36617" y="5540"/>
                    <a:pt x="5540" y="36617"/>
                    <a:pt x="5540" y="74840"/>
                  </a:cubicBezTo>
                  <a:cubicBezTo>
                    <a:pt x="5540" y="113063"/>
                    <a:pt x="36617" y="144140"/>
                    <a:pt x="74840" y="144140"/>
                  </a:cubicBezTo>
                  <a:cubicBezTo>
                    <a:pt x="113063" y="144140"/>
                    <a:pt x="144140" y="113063"/>
                    <a:pt x="144140" y="74840"/>
                  </a:cubicBezTo>
                  <a:cubicBezTo>
                    <a:pt x="144140" y="36617"/>
                    <a:pt x="113063" y="5540"/>
                    <a:pt x="74840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6" name="Google Shape;516;p22"/>
            <p:cNvSpPr/>
            <p:nvPr/>
          </p:nvSpPr>
          <p:spPr>
            <a:xfrm>
              <a:off x="8715629" y="3848652"/>
              <a:ext cx="58249" cy="58249"/>
            </a:xfrm>
            <a:custGeom>
              <a:rect b="b" l="l" r="r" t="t"/>
              <a:pathLst>
                <a:path extrusionOk="0" h="46975" w="46975">
                  <a:moveTo>
                    <a:pt x="23488" y="46976"/>
                  </a:moveTo>
                  <a:cubicBezTo>
                    <a:pt x="10525" y="46976"/>
                    <a:pt x="0" y="36450"/>
                    <a:pt x="0" y="23488"/>
                  </a:cubicBezTo>
                  <a:cubicBezTo>
                    <a:pt x="0" y="10525"/>
                    <a:pt x="10525" y="0"/>
                    <a:pt x="23488" y="0"/>
                  </a:cubicBezTo>
                  <a:cubicBezTo>
                    <a:pt x="36451" y="0"/>
                    <a:pt x="46976" y="10525"/>
                    <a:pt x="46976" y="23488"/>
                  </a:cubicBezTo>
                  <a:cubicBezTo>
                    <a:pt x="46976" y="36450"/>
                    <a:pt x="36451" y="46976"/>
                    <a:pt x="23488" y="46976"/>
                  </a:cubicBezTo>
                  <a:close/>
                  <a:moveTo>
                    <a:pt x="23488" y="5484"/>
                  </a:moveTo>
                  <a:cubicBezTo>
                    <a:pt x="13572" y="5484"/>
                    <a:pt x="5540" y="13517"/>
                    <a:pt x="5540" y="23432"/>
                  </a:cubicBezTo>
                  <a:cubicBezTo>
                    <a:pt x="5540" y="33348"/>
                    <a:pt x="13572" y="41381"/>
                    <a:pt x="23488" y="41381"/>
                  </a:cubicBezTo>
                  <a:cubicBezTo>
                    <a:pt x="33404" y="41381"/>
                    <a:pt x="41436" y="33348"/>
                    <a:pt x="41436" y="23432"/>
                  </a:cubicBezTo>
                  <a:cubicBezTo>
                    <a:pt x="41436" y="13517"/>
                    <a:pt x="33348" y="5484"/>
                    <a:pt x="23488" y="5484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7" name="Google Shape;517;p22"/>
            <p:cNvSpPr/>
            <p:nvPr/>
          </p:nvSpPr>
          <p:spPr>
            <a:xfrm>
              <a:off x="5310721" y="228713"/>
              <a:ext cx="65668" cy="65668"/>
            </a:xfrm>
            <a:custGeom>
              <a:rect b="b" l="l" r="r" t="t"/>
              <a:pathLst>
                <a:path extrusionOk="0" h="52958" w="52958">
                  <a:moveTo>
                    <a:pt x="26479" y="52958"/>
                  </a:moveTo>
                  <a:cubicBezTo>
                    <a:pt x="11910" y="52958"/>
                    <a:pt x="0" y="41104"/>
                    <a:pt x="0" y="26479"/>
                  </a:cubicBezTo>
                  <a:cubicBezTo>
                    <a:pt x="0" y="11855"/>
                    <a:pt x="11855" y="0"/>
                    <a:pt x="26479" y="0"/>
                  </a:cubicBezTo>
                  <a:cubicBezTo>
                    <a:pt x="41104" y="0"/>
                    <a:pt x="52958" y="11855"/>
                    <a:pt x="52958" y="26479"/>
                  </a:cubicBezTo>
                  <a:cubicBezTo>
                    <a:pt x="52958" y="41104"/>
                    <a:pt x="41104" y="52958"/>
                    <a:pt x="26479" y="52958"/>
                  </a:cubicBezTo>
                  <a:close/>
                  <a:moveTo>
                    <a:pt x="26479" y="5595"/>
                  </a:moveTo>
                  <a:cubicBezTo>
                    <a:pt x="14957" y="5595"/>
                    <a:pt x="5540" y="14957"/>
                    <a:pt x="5540" y="26535"/>
                  </a:cubicBezTo>
                  <a:cubicBezTo>
                    <a:pt x="5540" y="38112"/>
                    <a:pt x="14901" y="47474"/>
                    <a:pt x="26479" y="47474"/>
                  </a:cubicBezTo>
                  <a:cubicBezTo>
                    <a:pt x="38057" y="47474"/>
                    <a:pt x="47419" y="38112"/>
                    <a:pt x="47419" y="26535"/>
                  </a:cubicBezTo>
                  <a:cubicBezTo>
                    <a:pt x="47419" y="14957"/>
                    <a:pt x="38057" y="5595"/>
                    <a:pt x="26479" y="5595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8" name="Google Shape;518;p22"/>
            <p:cNvSpPr/>
            <p:nvPr/>
          </p:nvSpPr>
          <p:spPr>
            <a:xfrm>
              <a:off x="8543625" y="2939051"/>
              <a:ext cx="260406" cy="238631"/>
            </a:xfrm>
            <a:custGeom>
              <a:rect b="b" l="l" r="r" t="t"/>
              <a:pathLst>
                <a:path extrusionOk="0" h="192444" w="210005">
                  <a:moveTo>
                    <a:pt x="210005" y="192445"/>
                  </a:moveTo>
                  <a:lnTo>
                    <a:pt x="0" y="192445"/>
                  </a:lnTo>
                  <a:lnTo>
                    <a:pt x="1108" y="190395"/>
                  </a:lnTo>
                  <a:lnTo>
                    <a:pt x="104975" y="0"/>
                  </a:lnTo>
                  <a:lnTo>
                    <a:pt x="210005" y="192445"/>
                  </a:lnTo>
                  <a:close/>
                  <a:moveTo>
                    <a:pt x="4653" y="189675"/>
                  </a:moveTo>
                  <a:lnTo>
                    <a:pt x="205352" y="189675"/>
                  </a:lnTo>
                  <a:lnTo>
                    <a:pt x="105030" y="5761"/>
                  </a:lnTo>
                  <a:lnTo>
                    <a:pt x="4709" y="189675"/>
                  </a:ln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9" name="Google Shape;519;p22"/>
            <p:cNvSpPr/>
            <p:nvPr/>
          </p:nvSpPr>
          <p:spPr>
            <a:xfrm>
              <a:off x="1092020" y="142235"/>
              <a:ext cx="260406" cy="238631"/>
            </a:xfrm>
            <a:custGeom>
              <a:rect b="b" l="l" r="r" t="t"/>
              <a:pathLst>
                <a:path extrusionOk="0" h="192444" w="210005">
                  <a:moveTo>
                    <a:pt x="210005" y="192445"/>
                  </a:moveTo>
                  <a:lnTo>
                    <a:pt x="0" y="192445"/>
                  </a:lnTo>
                  <a:lnTo>
                    <a:pt x="1108" y="190395"/>
                  </a:lnTo>
                  <a:lnTo>
                    <a:pt x="104975" y="0"/>
                  </a:lnTo>
                  <a:lnTo>
                    <a:pt x="210005" y="192445"/>
                  </a:lnTo>
                  <a:close/>
                  <a:moveTo>
                    <a:pt x="4653" y="189675"/>
                  </a:moveTo>
                  <a:lnTo>
                    <a:pt x="205352" y="189675"/>
                  </a:lnTo>
                  <a:lnTo>
                    <a:pt x="105030" y="5761"/>
                  </a:lnTo>
                  <a:lnTo>
                    <a:pt x="4709" y="189675"/>
                  </a:ln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0" name="Google Shape;520;p22"/>
            <p:cNvSpPr/>
            <p:nvPr/>
          </p:nvSpPr>
          <p:spPr>
            <a:xfrm>
              <a:off x="4966515" y="347482"/>
              <a:ext cx="93900" cy="86068"/>
            </a:xfrm>
            <a:custGeom>
              <a:rect b="b" l="l" r="r" t="t"/>
              <a:pathLst>
                <a:path extrusionOk="0" h="69410" w="75726">
                  <a:moveTo>
                    <a:pt x="37835" y="0"/>
                  </a:moveTo>
                  <a:lnTo>
                    <a:pt x="0" y="69411"/>
                  </a:lnTo>
                  <a:lnTo>
                    <a:pt x="37835" y="69411"/>
                  </a:lnTo>
                  <a:lnTo>
                    <a:pt x="75726" y="69411"/>
                  </a:lnTo>
                  <a:lnTo>
                    <a:pt x="37835" y="0"/>
                  </a:ln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1" name="Google Shape;521;p22"/>
            <p:cNvSpPr/>
            <p:nvPr/>
          </p:nvSpPr>
          <p:spPr>
            <a:xfrm>
              <a:off x="8500323" y="4444960"/>
              <a:ext cx="347014" cy="318071"/>
            </a:xfrm>
            <a:custGeom>
              <a:rect b="b" l="l" r="r" t="t"/>
              <a:pathLst>
                <a:path extrusionOk="0" h="69410" w="75726">
                  <a:moveTo>
                    <a:pt x="37891" y="0"/>
                  </a:moveTo>
                  <a:lnTo>
                    <a:pt x="0" y="69411"/>
                  </a:lnTo>
                  <a:lnTo>
                    <a:pt x="37891" y="69411"/>
                  </a:lnTo>
                  <a:lnTo>
                    <a:pt x="75726" y="69411"/>
                  </a:lnTo>
                  <a:lnTo>
                    <a:pt x="37891" y="0"/>
                  </a:ln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2" name="Google Shape;522;p22"/>
            <p:cNvSpPr/>
            <p:nvPr/>
          </p:nvSpPr>
          <p:spPr>
            <a:xfrm>
              <a:off x="203280" y="884214"/>
              <a:ext cx="185602" cy="185602"/>
            </a:xfrm>
            <a:custGeom>
              <a:rect b="b" l="l" r="r" t="t"/>
              <a:pathLst>
                <a:path extrusionOk="0" h="149679" w="149679">
                  <a:moveTo>
                    <a:pt x="74840" y="149679"/>
                  </a:moveTo>
                  <a:cubicBezTo>
                    <a:pt x="33570" y="149679"/>
                    <a:pt x="0" y="116110"/>
                    <a:pt x="0" y="74840"/>
                  </a:cubicBezTo>
                  <a:cubicBezTo>
                    <a:pt x="0" y="33570"/>
                    <a:pt x="33570" y="0"/>
                    <a:pt x="74840" y="0"/>
                  </a:cubicBezTo>
                  <a:cubicBezTo>
                    <a:pt x="116110" y="0"/>
                    <a:pt x="149679" y="33570"/>
                    <a:pt x="149679" y="74840"/>
                  </a:cubicBezTo>
                  <a:cubicBezTo>
                    <a:pt x="149679" y="116110"/>
                    <a:pt x="116110" y="149679"/>
                    <a:pt x="74840" y="149679"/>
                  </a:cubicBezTo>
                  <a:close/>
                  <a:moveTo>
                    <a:pt x="74840" y="5540"/>
                  </a:moveTo>
                  <a:cubicBezTo>
                    <a:pt x="36617" y="5540"/>
                    <a:pt x="5540" y="36617"/>
                    <a:pt x="5540" y="74840"/>
                  </a:cubicBezTo>
                  <a:cubicBezTo>
                    <a:pt x="5540" y="113063"/>
                    <a:pt x="36617" y="144140"/>
                    <a:pt x="74840" y="144140"/>
                  </a:cubicBezTo>
                  <a:cubicBezTo>
                    <a:pt x="113063" y="144140"/>
                    <a:pt x="144140" y="113063"/>
                    <a:pt x="144140" y="74840"/>
                  </a:cubicBezTo>
                  <a:cubicBezTo>
                    <a:pt x="144140" y="36617"/>
                    <a:pt x="113063" y="5540"/>
                    <a:pt x="74840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3" name="Google Shape;523;p22"/>
            <p:cNvSpPr/>
            <p:nvPr/>
          </p:nvSpPr>
          <p:spPr>
            <a:xfrm>
              <a:off x="519316" y="1139485"/>
              <a:ext cx="90122" cy="90122"/>
            </a:xfrm>
            <a:custGeom>
              <a:rect b="b" l="l" r="r" t="t"/>
              <a:pathLst>
                <a:path extrusionOk="0" h="72679" w="72679">
                  <a:moveTo>
                    <a:pt x="36340" y="72679"/>
                  </a:moveTo>
                  <a:cubicBezTo>
                    <a:pt x="16286" y="72679"/>
                    <a:pt x="0" y="56393"/>
                    <a:pt x="0" y="36340"/>
                  </a:cubicBezTo>
                  <a:cubicBezTo>
                    <a:pt x="0" y="16286"/>
                    <a:pt x="16286" y="0"/>
                    <a:pt x="36340" y="0"/>
                  </a:cubicBezTo>
                  <a:cubicBezTo>
                    <a:pt x="56393" y="0"/>
                    <a:pt x="72679" y="16286"/>
                    <a:pt x="72679" y="36340"/>
                  </a:cubicBezTo>
                  <a:cubicBezTo>
                    <a:pt x="72679" y="56393"/>
                    <a:pt x="56393" y="72679"/>
                    <a:pt x="36340" y="72679"/>
                  </a:cubicBezTo>
                  <a:close/>
                  <a:moveTo>
                    <a:pt x="36340" y="5540"/>
                  </a:moveTo>
                  <a:cubicBezTo>
                    <a:pt x="19333" y="5540"/>
                    <a:pt x="5540" y="19333"/>
                    <a:pt x="5540" y="36340"/>
                  </a:cubicBezTo>
                  <a:cubicBezTo>
                    <a:pt x="5540" y="53346"/>
                    <a:pt x="19333" y="67140"/>
                    <a:pt x="36340" y="67140"/>
                  </a:cubicBezTo>
                  <a:cubicBezTo>
                    <a:pt x="53346" y="67140"/>
                    <a:pt x="67140" y="53346"/>
                    <a:pt x="67140" y="36340"/>
                  </a:cubicBezTo>
                  <a:cubicBezTo>
                    <a:pt x="67140" y="19333"/>
                    <a:pt x="53346" y="5540"/>
                    <a:pt x="36340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5" y="9218"/>
            <a:ext cx="9143998" cy="512506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0" name="Google Shape;70;p4"/>
          <p:cNvGrpSpPr/>
          <p:nvPr/>
        </p:nvGrpSpPr>
        <p:grpSpPr>
          <a:xfrm>
            <a:off x="-1546149" y="1824774"/>
            <a:ext cx="13730032" cy="5166417"/>
            <a:chOff x="-1546149" y="1824774"/>
            <a:chExt cx="13730032" cy="5166417"/>
          </a:xfrm>
        </p:grpSpPr>
        <p:pic>
          <p:nvPicPr>
            <p:cNvPr id="71" name="Google Shape;71;p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5400000">
              <a:off x="-1660033" y="2413613"/>
              <a:ext cx="4792781" cy="37864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" name="Google Shape;72;p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4209417">
              <a:off x="7464170" y="3674931"/>
              <a:ext cx="2539044" cy="166128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" name="Google Shape;73;p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4209417">
              <a:off x="7781133" y="3674936"/>
              <a:ext cx="2539044" cy="166128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4" name="Google Shape;74;p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5400000">
              <a:off x="-2049297" y="2701559"/>
              <a:ext cx="4792781" cy="378648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5" name="Google Shape;75;p4"/>
            <p:cNvSpPr/>
            <p:nvPr/>
          </p:nvSpPr>
          <p:spPr>
            <a:xfrm rot="-5595830">
              <a:off x="-1746045" y="3313922"/>
              <a:ext cx="3635456" cy="2688765"/>
            </a:xfrm>
            <a:custGeom>
              <a:rect b="b" l="l" r="r" t="t"/>
              <a:pathLst>
                <a:path extrusionOk="0" h="2186887" w="2956871">
                  <a:moveTo>
                    <a:pt x="2952768" y="178044"/>
                  </a:moveTo>
                  <a:cubicBezTo>
                    <a:pt x="2944569" y="304180"/>
                    <a:pt x="2933823" y="432256"/>
                    <a:pt x="2895101" y="553351"/>
                  </a:cubicBezTo>
                  <a:cubicBezTo>
                    <a:pt x="2854994" y="678822"/>
                    <a:pt x="2780985" y="787454"/>
                    <a:pt x="2665042" y="853762"/>
                  </a:cubicBezTo>
                  <a:cubicBezTo>
                    <a:pt x="2600839" y="890490"/>
                    <a:pt x="2529766" y="915418"/>
                    <a:pt x="2458194" y="933366"/>
                  </a:cubicBezTo>
                  <a:cubicBezTo>
                    <a:pt x="2382800" y="952256"/>
                    <a:pt x="2305136" y="962227"/>
                    <a:pt x="2227360" y="961563"/>
                  </a:cubicBezTo>
                  <a:cubicBezTo>
                    <a:pt x="2149473" y="960898"/>
                    <a:pt x="2073194" y="948267"/>
                    <a:pt x="1998464" y="926774"/>
                  </a:cubicBezTo>
                  <a:cubicBezTo>
                    <a:pt x="1925785" y="905890"/>
                    <a:pt x="1854768" y="879134"/>
                    <a:pt x="1781202" y="861241"/>
                  </a:cubicBezTo>
                  <a:cubicBezTo>
                    <a:pt x="1708523" y="843570"/>
                    <a:pt x="1634126" y="836867"/>
                    <a:pt x="1559619" y="845120"/>
                  </a:cubicBezTo>
                  <a:cubicBezTo>
                    <a:pt x="1490540" y="852710"/>
                    <a:pt x="1419301" y="870880"/>
                    <a:pt x="1358643" y="905613"/>
                  </a:cubicBezTo>
                  <a:cubicBezTo>
                    <a:pt x="1304743" y="936468"/>
                    <a:pt x="1265079" y="983222"/>
                    <a:pt x="1247796" y="1043216"/>
                  </a:cubicBezTo>
                  <a:cubicBezTo>
                    <a:pt x="1230623" y="1102711"/>
                    <a:pt x="1233448" y="1165973"/>
                    <a:pt x="1234889" y="1227185"/>
                  </a:cubicBezTo>
                  <a:cubicBezTo>
                    <a:pt x="1236384" y="1291666"/>
                    <a:pt x="1238323" y="1358806"/>
                    <a:pt x="1217107" y="1420628"/>
                  </a:cubicBezTo>
                  <a:cubicBezTo>
                    <a:pt x="1197053" y="1479125"/>
                    <a:pt x="1157335" y="1529868"/>
                    <a:pt x="1107589" y="1566208"/>
                  </a:cubicBezTo>
                  <a:cubicBezTo>
                    <a:pt x="1058841" y="1601827"/>
                    <a:pt x="999900" y="1624263"/>
                    <a:pt x="939352" y="1626921"/>
                  </a:cubicBezTo>
                  <a:cubicBezTo>
                    <a:pt x="872323" y="1629858"/>
                    <a:pt x="807953" y="1605539"/>
                    <a:pt x="743306" y="1591579"/>
                  </a:cubicBezTo>
                  <a:cubicBezTo>
                    <a:pt x="686470" y="1579281"/>
                    <a:pt x="623707" y="1573852"/>
                    <a:pt x="573851" y="1609638"/>
                  </a:cubicBezTo>
                  <a:cubicBezTo>
                    <a:pt x="529922" y="1641158"/>
                    <a:pt x="512251" y="1693285"/>
                    <a:pt x="504661" y="1744748"/>
                  </a:cubicBezTo>
                  <a:cubicBezTo>
                    <a:pt x="496075" y="1802803"/>
                    <a:pt x="499011" y="1862243"/>
                    <a:pt x="487987" y="1919965"/>
                  </a:cubicBezTo>
                  <a:cubicBezTo>
                    <a:pt x="476465" y="1980457"/>
                    <a:pt x="450927" y="2039233"/>
                    <a:pt x="411707" y="2087039"/>
                  </a:cubicBezTo>
                  <a:cubicBezTo>
                    <a:pt x="374204" y="2132741"/>
                    <a:pt x="323185" y="2167806"/>
                    <a:pt x="264354" y="2178553"/>
                  </a:cubicBezTo>
                  <a:cubicBezTo>
                    <a:pt x="189238" y="2192291"/>
                    <a:pt x="113955" y="2168415"/>
                    <a:pt x="38561" y="2172626"/>
                  </a:cubicBezTo>
                  <a:cubicBezTo>
                    <a:pt x="33575" y="2172903"/>
                    <a:pt x="3551" y="2176558"/>
                    <a:pt x="4326" y="2178221"/>
                  </a:cubicBezTo>
                  <a:cubicBezTo>
                    <a:pt x="3828" y="2177112"/>
                    <a:pt x="4714" y="2174066"/>
                    <a:pt x="4770" y="2172903"/>
                  </a:cubicBezTo>
                  <a:lnTo>
                    <a:pt x="6819" y="2149304"/>
                  </a:lnTo>
                  <a:cubicBezTo>
                    <a:pt x="13910" y="2068315"/>
                    <a:pt x="20945" y="1987271"/>
                    <a:pt x="28036" y="1906283"/>
                  </a:cubicBezTo>
                  <a:cubicBezTo>
                    <a:pt x="39946" y="1770064"/>
                    <a:pt x="51801" y="1633846"/>
                    <a:pt x="63711" y="1497628"/>
                  </a:cubicBezTo>
                  <a:cubicBezTo>
                    <a:pt x="77837" y="1335540"/>
                    <a:pt x="92018" y="1173451"/>
                    <a:pt x="106144" y="1011419"/>
                  </a:cubicBezTo>
                  <a:cubicBezTo>
                    <a:pt x="120270" y="849386"/>
                    <a:pt x="133565" y="696992"/>
                    <a:pt x="147303" y="539779"/>
                  </a:cubicBezTo>
                  <a:cubicBezTo>
                    <a:pt x="157939" y="417797"/>
                    <a:pt x="168575" y="295871"/>
                    <a:pt x="179266" y="173890"/>
                  </a:cubicBezTo>
                  <a:lnTo>
                    <a:pt x="189293" y="58832"/>
                  </a:lnTo>
                  <a:lnTo>
                    <a:pt x="192340" y="23601"/>
                  </a:lnTo>
                  <a:cubicBezTo>
                    <a:pt x="192838" y="18006"/>
                    <a:pt x="194833" y="10472"/>
                    <a:pt x="194002" y="4877"/>
                  </a:cubicBezTo>
                  <a:cubicBezTo>
                    <a:pt x="193337" y="778"/>
                    <a:pt x="191841" y="3880"/>
                    <a:pt x="193836" y="4323"/>
                  </a:cubicBezTo>
                  <a:cubicBezTo>
                    <a:pt x="198212" y="5265"/>
                    <a:pt x="203308" y="4932"/>
                    <a:pt x="207795" y="5209"/>
                  </a:cubicBezTo>
                  <a:cubicBezTo>
                    <a:pt x="230286" y="6650"/>
                    <a:pt x="252777" y="8090"/>
                    <a:pt x="275267" y="9530"/>
                  </a:cubicBezTo>
                  <a:cubicBezTo>
                    <a:pt x="365396" y="15291"/>
                    <a:pt x="455470" y="20997"/>
                    <a:pt x="545599" y="26758"/>
                  </a:cubicBezTo>
                  <a:cubicBezTo>
                    <a:pt x="678826" y="35234"/>
                    <a:pt x="812108" y="43765"/>
                    <a:pt x="945335" y="52240"/>
                  </a:cubicBezTo>
                  <a:cubicBezTo>
                    <a:pt x="1104265" y="62378"/>
                    <a:pt x="1263141" y="72515"/>
                    <a:pt x="1422071" y="82597"/>
                  </a:cubicBezTo>
                  <a:cubicBezTo>
                    <a:pt x="1585877" y="93012"/>
                    <a:pt x="1749682" y="103481"/>
                    <a:pt x="1913432" y="113896"/>
                  </a:cubicBezTo>
                  <a:cubicBezTo>
                    <a:pt x="2064995" y="123535"/>
                    <a:pt x="2216558" y="133229"/>
                    <a:pt x="2368121" y="142868"/>
                  </a:cubicBezTo>
                  <a:cubicBezTo>
                    <a:pt x="2486778" y="150402"/>
                    <a:pt x="2605436" y="157991"/>
                    <a:pt x="2724039" y="165525"/>
                  </a:cubicBezTo>
                  <a:cubicBezTo>
                    <a:pt x="2792120" y="169845"/>
                    <a:pt x="2860201" y="174222"/>
                    <a:pt x="2928283" y="178543"/>
                  </a:cubicBezTo>
                  <a:cubicBezTo>
                    <a:pt x="2937091" y="179097"/>
                    <a:pt x="2945899" y="179651"/>
                    <a:pt x="2954707" y="180205"/>
                  </a:cubicBezTo>
                  <a:cubicBezTo>
                    <a:pt x="2957366" y="180371"/>
                    <a:pt x="2957366" y="176216"/>
                    <a:pt x="2954707" y="176050"/>
                  </a:cubicBezTo>
                  <a:cubicBezTo>
                    <a:pt x="2930056" y="174499"/>
                    <a:pt x="2905349" y="172893"/>
                    <a:pt x="2880698" y="171341"/>
                  </a:cubicBezTo>
                  <a:cubicBezTo>
                    <a:pt x="2813558" y="167076"/>
                    <a:pt x="2746474" y="162810"/>
                    <a:pt x="2679334" y="158489"/>
                  </a:cubicBezTo>
                  <a:cubicBezTo>
                    <a:pt x="2580508" y="152175"/>
                    <a:pt x="2481627" y="145915"/>
                    <a:pt x="2382800" y="139600"/>
                  </a:cubicBezTo>
                  <a:cubicBezTo>
                    <a:pt x="2261761" y="131899"/>
                    <a:pt x="2140776" y="124199"/>
                    <a:pt x="2019736" y="116444"/>
                  </a:cubicBezTo>
                  <a:cubicBezTo>
                    <a:pt x="1887174" y="108024"/>
                    <a:pt x="1754557" y="99549"/>
                    <a:pt x="1621995" y="91128"/>
                  </a:cubicBezTo>
                  <a:cubicBezTo>
                    <a:pt x="1488657" y="82653"/>
                    <a:pt x="1355319" y="74122"/>
                    <a:pt x="1221982" y="65646"/>
                  </a:cubicBezTo>
                  <a:cubicBezTo>
                    <a:pt x="1097175" y="57669"/>
                    <a:pt x="972423" y="49747"/>
                    <a:pt x="847617" y="41770"/>
                  </a:cubicBezTo>
                  <a:cubicBezTo>
                    <a:pt x="742199" y="35068"/>
                    <a:pt x="636725" y="28309"/>
                    <a:pt x="531307" y="21607"/>
                  </a:cubicBezTo>
                  <a:cubicBezTo>
                    <a:pt x="455747" y="16787"/>
                    <a:pt x="380187" y="11967"/>
                    <a:pt x="304627" y="7148"/>
                  </a:cubicBezTo>
                  <a:cubicBezTo>
                    <a:pt x="268841" y="4877"/>
                    <a:pt x="232613" y="611"/>
                    <a:pt x="196772" y="279"/>
                  </a:cubicBezTo>
                  <a:cubicBezTo>
                    <a:pt x="195220" y="279"/>
                    <a:pt x="193669" y="58"/>
                    <a:pt x="192174" y="2"/>
                  </a:cubicBezTo>
                  <a:cubicBezTo>
                    <a:pt x="191010" y="-53"/>
                    <a:pt x="190179" y="999"/>
                    <a:pt x="190069" y="2107"/>
                  </a:cubicBezTo>
                  <a:cubicBezTo>
                    <a:pt x="188351" y="21496"/>
                    <a:pt x="186689" y="40940"/>
                    <a:pt x="184972" y="60328"/>
                  </a:cubicBezTo>
                  <a:cubicBezTo>
                    <a:pt x="180374" y="113176"/>
                    <a:pt x="175776" y="165968"/>
                    <a:pt x="171123" y="218816"/>
                  </a:cubicBezTo>
                  <a:cubicBezTo>
                    <a:pt x="164310" y="296923"/>
                    <a:pt x="157496" y="375087"/>
                    <a:pt x="150682" y="453195"/>
                  </a:cubicBezTo>
                  <a:cubicBezTo>
                    <a:pt x="142373" y="548531"/>
                    <a:pt x="134063" y="643867"/>
                    <a:pt x="125699" y="739204"/>
                  </a:cubicBezTo>
                  <a:cubicBezTo>
                    <a:pt x="116614" y="843126"/>
                    <a:pt x="107529" y="947049"/>
                    <a:pt x="98499" y="1050971"/>
                  </a:cubicBezTo>
                  <a:cubicBezTo>
                    <a:pt x="89304" y="1156390"/>
                    <a:pt x="80108" y="1261752"/>
                    <a:pt x="70912" y="1367170"/>
                  </a:cubicBezTo>
                  <a:cubicBezTo>
                    <a:pt x="62326" y="1465443"/>
                    <a:pt x="53740" y="1563770"/>
                    <a:pt x="45153" y="1662042"/>
                  </a:cubicBezTo>
                  <a:cubicBezTo>
                    <a:pt x="37896" y="1745136"/>
                    <a:pt x="30639" y="1828230"/>
                    <a:pt x="23383" y="1911268"/>
                  </a:cubicBezTo>
                  <a:cubicBezTo>
                    <a:pt x="18175" y="1971040"/>
                    <a:pt x="12968" y="2030812"/>
                    <a:pt x="7761" y="2090529"/>
                  </a:cubicBezTo>
                  <a:lnTo>
                    <a:pt x="2886" y="2146146"/>
                  </a:lnTo>
                  <a:cubicBezTo>
                    <a:pt x="2055" y="2155619"/>
                    <a:pt x="-161" y="2166033"/>
                    <a:pt x="338" y="2175506"/>
                  </a:cubicBezTo>
                  <a:cubicBezTo>
                    <a:pt x="393" y="2176669"/>
                    <a:pt x="116" y="2177999"/>
                    <a:pt x="6" y="2179162"/>
                  </a:cubicBezTo>
                  <a:cubicBezTo>
                    <a:pt x="-105" y="2180602"/>
                    <a:pt x="1446" y="2181378"/>
                    <a:pt x="2609" y="2181157"/>
                  </a:cubicBezTo>
                  <a:cubicBezTo>
                    <a:pt x="85592" y="2165368"/>
                    <a:pt x="168630" y="2195171"/>
                    <a:pt x="251835" y="2184536"/>
                  </a:cubicBezTo>
                  <a:cubicBezTo>
                    <a:pt x="312493" y="2176780"/>
                    <a:pt x="366283" y="2144650"/>
                    <a:pt x="406555" y="2099282"/>
                  </a:cubicBezTo>
                  <a:cubicBezTo>
                    <a:pt x="447548" y="2053082"/>
                    <a:pt x="475080" y="1995359"/>
                    <a:pt x="488874" y="1935366"/>
                  </a:cubicBezTo>
                  <a:cubicBezTo>
                    <a:pt x="503332" y="1872491"/>
                    <a:pt x="499122" y="1807290"/>
                    <a:pt x="508871" y="1743696"/>
                  </a:cubicBezTo>
                  <a:cubicBezTo>
                    <a:pt x="518621" y="1680101"/>
                    <a:pt x="549089" y="1612297"/>
                    <a:pt x="618832" y="1592299"/>
                  </a:cubicBezTo>
                  <a:cubicBezTo>
                    <a:pt x="690182" y="1571803"/>
                    <a:pt x="767237" y="1602547"/>
                    <a:pt x="836427" y="1618667"/>
                  </a:cubicBezTo>
                  <a:cubicBezTo>
                    <a:pt x="900021" y="1633458"/>
                    <a:pt x="962341" y="1636173"/>
                    <a:pt x="1024772" y="1614346"/>
                  </a:cubicBezTo>
                  <a:cubicBezTo>
                    <a:pt x="1082606" y="1594127"/>
                    <a:pt x="1134678" y="1557289"/>
                    <a:pt x="1172790" y="1509261"/>
                  </a:cubicBezTo>
                  <a:cubicBezTo>
                    <a:pt x="1212177" y="1459626"/>
                    <a:pt x="1231897" y="1401239"/>
                    <a:pt x="1237382" y="1338586"/>
                  </a:cubicBezTo>
                  <a:cubicBezTo>
                    <a:pt x="1243586" y="1267846"/>
                    <a:pt x="1235110" y="1196884"/>
                    <a:pt x="1239044" y="1126088"/>
                  </a:cubicBezTo>
                  <a:cubicBezTo>
                    <a:pt x="1243253" y="1050861"/>
                    <a:pt x="1266021" y="979455"/>
                    <a:pt x="1327344" y="931538"/>
                  </a:cubicBezTo>
                  <a:cubicBezTo>
                    <a:pt x="1391936" y="881072"/>
                    <a:pt x="1479461" y="858138"/>
                    <a:pt x="1559619" y="849331"/>
                  </a:cubicBezTo>
                  <a:cubicBezTo>
                    <a:pt x="1644873" y="839913"/>
                    <a:pt x="1729019" y="850715"/>
                    <a:pt x="1811393" y="873483"/>
                  </a:cubicBezTo>
                  <a:cubicBezTo>
                    <a:pt x="1891274" y="895530"/>
                    <a:pt x="1968828" y="925666"/>
                    <a:pt x="2049595" y="944611"/>
                  </a:cubicBezTo>
                  <a:cubicBezTo>
                    <a:pt x="2209190" y="982114"/>
                    <a:pt x="2377593" y="967767"/>
                    <a:pt x="2532369" y="916138"/>
                  </a:cubicBezTo>
                  <a:cubicBezTo>
                    <a:pt x="2602722" y="892650"/>
                    <a:pt x="2671634" y="861462"/>
                    <a:pt x="2730021" y="815041"/>
                  </a:cubicBezTo>
                  <a:cubicBezTo>
                    <a:pt x="2781429" y="774214"/>
                    <a:pt x="2822699" y="722142"/>
                    <a:pt x="2853443" y="664308"/>
                  </a:cubicBezTo>
                  <a:cubicBezTo>
                    <a:pt x="2916040" y="546648"/>
                    <a:pt x="2937091" y="411260"/>
                    <a:pt x="2949112" y="280083"/>
                  </a:cubicBezTo>
                  <a:cubicBezTo>
                    <a:pt x="2952214" y="246126"/>
                    <a:pt x="2954651" y="212113"/>
                    <a:pt x="2956867" y="178100"/>
                  </a:cubicBezTo>
                  <a:cubicBezTo>
                    <a:pt x="2957033" y="175441"/>
                    <a:pt x="2952879" y="175441"/>
                    <a:pt x="2952712" y="17810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Google Shape;76;p4"/>
            <p:cNvSpPr/>
            <p:nvPr/>
          </p:nvSpPr>
          <p:spPr>
            <a:xfrm flipH="1" rot="6634180">
              <a:off x="8319666" y="2655578"/>
              <a:ext cx="3639850" cy="2692015"/>
            </a:xfrm>
            <a:custGeom>
              <a:rect b="b" l="l" r="r" t="t"/>
              <a:pathLst>
                <a:path extrusionOk="0" h="2186887" w="2956871">
                  <a:moveTo>
                    <a:pt x="2952768" y="178044"/>
                  </a:moveTo>
                  <a:cubicBezTo>
                    <a:pt x="2944569" y="304180"/>
                    <a:pt x="2933823" y="432256"/>
                    <a:pt x="2895101" y="553351"/>
                  </a:cubicBezTo>
                  <a:cubicBezTo>
                    <a:pt x="2854994" y="678822"/>
                    <a:pt x="2780985" y="787454"/>
                    <a:pt x="2665042" y="853762"/>
                  </a:cubicBezTo>
                  <a:cubicBezTo>
                    <a:pt x="2600839" y="890490"/>
                    <a:pt x="2529766" y="915418"/>
                    <a:pt x="2458194" y="933366"/>
                  </a:cubicBezTo>
                  <a:cubicBezTo>
                    <a:pt x="2382800" y="952256"/>
                    <a:pt x="2305136" y="962227"/>
                    <a:pt x="2227360" y="961563"/>
                  </a:cubicBezTo>
                  <a:cubicBezTo>
                    <a:pt x="2149473" y="960898"/>
                    <a:pt x="2073194" y="948267"/>
                    <a:pt x="1998464" y="926774"/>
                  </a:cubicBezTo>
                  <a:cubicBezTo>
                    <a:pt x="1925785" y="905890"/>
                    <a:pt x="1854768" y="879134"/>
                    <a:pt x="1781202" y="861241"/>
                  </a:cubicBezTo>
                  <a:cubicBezTo>
                    <a:pt x="1708523" y="843570"/>
                    <a:pt x="1634126" y="836867"/>
                    <a:pt x="1559619" y="845120"/>
                  </a:cubicBezTo>
                  <a:cubicBezTo>
                    <a:pt x="1490540" y="852710"/>
                    <a:pt x="1419301" y="870880"/>
                    <a:pt x="1358643" y="905613"/>
                  </a:cubicBezTo>
                  <a:cubicBezTo>
                    <a:pt x="1304743" y="936468"/>
                    <a:pt x="1265079" y="983222"/>
                    <a:pt x="1247796" y="1043216"/>
                  </a:cubicBezTo>
                  <a:cubicBezTo>
                    <a:pt x="1230623" y="1102711"/>
                    <a:pt x="1233448" y="1165973"/>
                    <a:pt x="1234889" y="1227185"/>
                  </a:cubicBezTo>
                  <a:cubicBezTo>
                    <a:pt x="1236384" y="1291666"/>
                    <a:pt x="1238323" y="1358806"/>
                    <a:pt x="1217107" y="1420628"/>
                  </a:cubicBezTo>
                  <a:cubicBezTo>
                    <a:pt x="1197053" y="1479125"/>
                    <a:pt x="1157335" y="1529868"/>
                    <a:pt x="1107589" y="1566208"/>
                  </a:cubicBezTo>
                  <a:cubicBezTo>
                    <a:pt x="1058841" y="1601827"/>
                    <a:pt x="999900" y="1624263"/>
                    <a:pt x="939352" y="1626921"/>
                  </a:cubicBezTo>
                  <a:cubicBezTo>
                    <a:pt x="872323" y="1629858"/>
                    <a:pt x="807953" y="1605539"/>
                    <a:pt x="743306" y="1591579"/>
                  </a:cubicBezTo>
                  <a:cubicBezTo>
                    <a:pt x="686470" y="1579281"/>
                    <a:pt x="623707" y="1573852"/>
                    <a:pt x="573851" y="1609638"/>
                  </a:cubicBezTo>
                  <a:cubicBezTo>
                    <a:pt x="529922" y="1641158"/>
                    <a:pt x="512251" y="1693285"/>
                    <a:pt x="504661" y="1744748"/>
                  </a:cubicBezTo>
                  <a:cubicBezTo>
                    <a:pt x="496075" y="1802803"/>
                    <a:pt x="499011" y="1862243"/>
                    <a:pt x="487987" y="1919965"/>
                  </a:cubicBezTo>
                  <a:cubicBezTo>
                    <a:pt x="476465" y="1980457"/>
                    <a:pt x="450927" y="2039233"/>
                    <a:pt x="411707" y="2087039"/>
                  </a:cubicBezTo>
                  <a:cubicBezTo>
                    <a:pt x="374204" y="2132741"/>
                    <a:pt x="323185" y="2167806"/>
                    <a:pt x="264354" y="2178553"/>
                  </a:cubicBezTo>
                  <a:cubicBezTo>
                    <a:pt x="189238" y="2192291"/>
                    <a:pt x="113955" y="2168415"/>
                    <a:pt x="38561" y="2172626"/>
                  </a:cubicBezTo>
                  <a:cubicBezTo>
                    <a:pt x="33575" y="2172903"/>
                    <a:pt x="3551" y="2176558"/>
                    <a:pt x="4326" y="2178221"/>
                  </a:cubicBezTo>
                  <a:cubicBezTo>
                    <a:pt x="3828" y="2177112"/>
                    <a:pt x="4714" y="2174066"/>
                    <a:pt x="4770" y="2172903"/>
                  </a:cubicBezTo>
                  <a:lnTo>
                    <a:pt x="6819" y="2149304"/>
                  </a:lnTo>
                  <a:cubicBezTo>
                    <a:pt x="13910" y="2068315"/>
                    <a:pt x="20945" y="1987271"/>
                    <a:pt x="28036" y="1906283"/>
                  </a:cubicBezTo>
                  <a:cubicBezTo>
                    <a:pt x="39946" y="1770064"/>
                    <a:pt x="51801" y="1633846"/>
                    <a:pt x="63711" y="1497628"/>
                  </a:cubicBezTo>
                  <a:cubicBezTo>
                    <a:pt x="77837" y="1335540"/>
                    <a:pt x="92018" y="1173451"/>
                    <a:pt x="106144" y="1011419"/>
                  </a:cubicBezTo>
                  <a:cubicBezTo>
                    <a:pt x="120270" y="849386"/>
                    <a:pt x="133565" y="696992"/>
                    <a:pt x="147303" y="539779"/>
                  </a:cubicBezTo>
                  <a:cubicBezTo>
                    <a:pt x="157939" y="417797"/>
                    <a:pt x="168575" y="295871"/>
                    <a:pt x="179266" y="173890"/>
                  </a:cubicBezTo>
                  <a:lnTo>
                    <a:pt x="189293" y="58832"/>
                  </a:lnTo>
                  <a:lnTo>
                    <a:pt x="192340" y="23601"/>
                  </a:lnTo>
                  <a:cubicBezTo>
                    <a:pt x="192838" y="18006"/>
                    <a:pt x="194833" y="10472"/>
                    <a:pt x="194002" y="4877"/>
                  </a:cubicBezTo>
                  <a:cubicBezTo>
                    <a:pt x="193337" y="778"/>
                    <a:pt x="191841" y="3880"/>
                    <a:pt x="193836" y="4323"/>
                  </a:cubicBezTo>
                  <a:cubicBezTo>
                    <a:pt x="198212" y="5265"/>
                    <a:pt x="203308" y="4932"/>
                    <a:pt x="207795" y="5209"/>
                  </a:cubicBezTo>
                  <a:cubicBezTo>
                    <a:pt x="230286" y="6650"/>
                    <a:pt x="252777" y="8090"/>
                    <a:pt x="275267" y="9530"/>
                  </a:cubicBezTo>
                  <a:cubicBezTo>
                    <a:pt x="365396" y="15291"/>
                    <a:pt x="455470" y="20997"/>
                    <a:pt x="545599" y="26758"/>
                  </a:cubicBezTo>
                  <a:cubicBezTo>
                    <a:pt x="678826" y="35234"/>
                    <a:pt x="812108" y="43765"/>
                    <a:pt x="945335" y="52240"/>
                  </a:cubicBezTo>
                  <a:cubicBezTo>
                    <a:pt x="1104265" y="62378"/>
                    <a:pt x="1263141" y="72515"/>
                    <a:pt x="1422071" y="82597"/>
                  </a:cubicBezTo>
                  <a:cubicBezTo>
                    <a:pt x="1585877" y="93012"/>
                    <a:pt x="1749682" y="103481"/>
                    <a:pt x="1913432" y="113896"/>
                  </a:cubicBezTo>
                  <a:cubicBezTo>
                    <a:pt x="2064995" y="123535"/>
                    <a:pt x="2216558" y="133229"/>
                    <a:pt x="2368121" y="142868"/>
                  </a:cubicBezTo>
                  <a:cubicBezTo>
                    <a:pt x="2486778" y="150402"/>
                    <a:pt x="2605436" y="157991"/>
                    <a:pt x="2724039" y="165525"/>
                  </a:cubicBezTo>
                  <a:cubicBezTo>
                    <a:pt x="2792120" y="169845"/>
                    <a:pt x="2860201" y="174222"/>
                    <a:pt x="2928283" y="178543"/>
                  </a:cubicBezTo>
                  <a:cubicBezTo>
                    <a:pt x="2937091" y="179097"/>
                    <a:pt x="2945899" y="179651"/>
                    <a:pt x="2954707" y="180205"/>
                  </a:cubicBezTo>
                  <a:cubicBezTo>
                    <a:pt x="2957366" y="180371"/>
                    <a:pt x="2957366" y="176216"/>
                    <a:pt x="2954707" y="176050"/>
                  </a:cubicBezTo>
                  <a:cubicBezTo>
                    <a:pt x="2930056" y="174499"/>
                    <a:pt x="2905349" y="172893"/>
                    <a:pt x="2880698" y="171341"/>
                  </a:cubicBezTo>
                  <a:cubicBezTo>
                    <a:pt x="2813558" y="167076"/>
                    <a:pt x="2746474" y="162810"/>
                    <a:pt x="2679334" y="158489"/>
                  </a:cubicBezTo>
                  <a:cubicBezTo>
                    <a:pt x="2580508" y="152175"/>
                    <a:pt x="2481627" y="145915"/>
                    <a:pt x="2382800" y="139600"/>
                  </a:cubicBezTo>
                  <a:cubicBezTo>
                    <a:pt x="2261761" y="131899"/>
                    <a:pt x="2140776" y="124199"/>
                    <a:pt x="2019736" y="116444"/>
                  </a:cubicBezTo>
                  <a:cubicBezTo>
                    <a:pt x="1887174" y="108024"/>
                    <a:pt x="1754557" y="99549"/>
                    <a:pt x="1621995" y="91128"/>
                  </a:cubicBezTo>
                  <a:cubicBezTo>
                    <a:pt x="1488657" y="82653"/>
                    <a:pt x="1355319" y="74122"/>
                    <a:pt x="1221982" y="65646"/>
                  </a:cubicBezTo>
                  <a:cubicBezTo>
                    <a:pt x="1097175" y="57669"/>
                    <a:pt x="972423" y="49747"/>
                    <a:pt x="847617" y="41770"/>
                  </a:cubicBezTo>
                  <a:cubicBezTo>
                    <a:pt x="742199" y="35068"/>
                    <a:pt x="636725" y="28309"/>
                    <a:pt x="531307" y="21607"/>
                  </a:cubicBezTo>
                  <a:cubicBezTo>
                    <a:pt x="455747" y="16787"/>
                    <a:pt x="380187" y="11967"/>
                    <a:pt x="304627" y="7148"/>
                  </a:cubicBezTo>
                  <a:cubicBezTo>
                    <a:pt x="268841" y="4877"/>
                    <a:pt x="232613" y="611"/>
                    <a:pt x="196772" y="279"/>
                  </a:cubicBezTo>
                  <a:cubicBezTo>
                    <a:pt x="195220" y="279"/>
                    <a:pt x="193669" y="58"/>
                    <a:pt x="192174" y="2"/>
                  </a:cubicBezTo>
                  <a:cubicBezTo>
                    <a:pt x="191010" y="-53"/>
                    <a:pt x="190179" y="999"/>
                    <a:pt x="190069" y="2107"/>
                  </a:cubicBezTo>
                  <a:cubicBezTo>
                    <a:pt x="188351" y="21496"/>
                    <a:pt x="186689" y="40940"/>
                    <a:pt x="184972" y="60328"/>
                  </a:cubicBezTo>
                  <a:cubicBezTo>
                    <a:pt x="180374" y="113176"/>
                    <a:pt x="175776" y="165968"/>
                    <a:pt x="171123" y="218816"/>
                  </a:cubicBezTo>
                  <a:cubicBezTo>
                    <a:pt x="164310" y="296923"/>
                    <a:pt x="157496" y="375087"/>
                    <a:pt x="150682" y="453195"/>
                  </a:cubicBezTo>
                  <a:cubicBezTo>
                    <a:pt x="142373" y="548531"/>
                    <a:pt x="134063" y="643867"/>
                    <a:pt x="125699" y="739204"/>
                  </a:cubicBezTo>
                  <a:cubicBezTo>
                    <a:pt x="116614" y="843126"/>
                    <a:pt x="107529" y="947049"/>
                    <a:pt x="98499" y="1050971"/>
                  </a:cubicBezTo>
                  <a:cubicBezTo>
                    <a:pt x="89304" y="1156390"/>
                    <a:pt x="80108" y="1261752"/>
                    <a:pt x="70912" y="1367170"/>
                  </a:cubicBezTo>
                  <a:cubicBezTo>
                    <a:pt x="62326" y="1465443"/>
                    <a:pt x="53740" y="1563770"/>
                    <a:pt x="45153" y="1662042"/>
                  </a:cubicBezTo>
                  <a:cubicBezTo>
                    <a:pt x="37896" y="1745136"/>
                    <a:pt x="30639" y="1828230"/>
                    <a:pt x="23383" y="1911268"/>
                  </a:cubicBezTo>
                  <a:cubicBezTo>
                    <a:pt x="18175" y="1971040"/>
                    <a:pt x="12968" y="2030812"/>
                    <a:pt x="7761" y="2090529"/>
                  </a:cubicBezTo>
                  <a:lnTo>
                    <a:pt x="2886" y="2146146"/>
                  </a:lnTo>
                  <a:cubicBezTo>
                    <a:pt x="2055" y="2155619"/>
                    <a:pt x="-161" y="2166033"/>
                    <a:pt x="338" y="2175506"/>
                  </a:cubicBezTo>
                  <a:cubicBezTo>
                    <a:pt x="393" y="2176669"/>
                    <a:pt x="116" y="2177999"/>
                    <a:pt x="6" y="2179162"/>
                  </a:cubicBezTo>
                  <a:cubicBezTo>
                    <a:pt x="-105" y="2180602"/>
                    <a:pt x="1446" y="2181378"/>
                    <a:pt x="2609" y="2181157"/>
                  </a:cubicBezTo>
                  <a:cubicBezTo>
                    <a:pt x="85592" y="2165368"/>
                    <a:pt x="168630" y="2195171"/>
                    <a:pt x="251835" y="2184536"/>
                  </a:cubicBezTo>
                  <a:cubicBezTo>
                    <a:pt x="312493" y="2176780"/>
                    <a:pt x="366283" y="2144650"/>
                    <a:pt x="406555" y="2099282"/>
                  </a:cubicBezTo>
                  <a:cubicBezTo>
                    <a:pt x="447548" y="2053082"/>
                    <a:pt x="475080" y="1995359"/>
                    <a:pt x="488874" y="1935366"/>
                  </a:cubicBezTo>
                  <a:cubicBezTo>
                    <a:pt x="503332" y="1872491"/>
                    <a:pt x="499122" y="1807290"/>
                    <a:pt x="508871" y="1743696"/>
                  </a:cubicBezTo>
                  <a:cubicBezTo>
                    <a:pt x="518621" y="1680101"/>
                    <a:pt x="549089" y="1612297"/>
                    <a:pt x="618832" y="1592299"/>
                  </a:cubicBezTo>
                  <a:cubicBezTo>
                    <a:pt x="690182" y="1571803"/>
                    <a:pt x="767237" y="1602547"/>
                    <a:pt x="836427" y="1618667"/>
                  </a:cubicBezTo>
                  <a:cubicBezTo>
                    <a:pt x="900021" y="1633458"/>
                    <a:pt x="962341" y="1636173"/>
                    <a:pt x="1024772" y="1614346"/>
                  </a:cubicBezTo>
                  <a:cubicBezTo>
                    <a:pt x="1082606" y="1594127"/>
                    <a:pt x="1134678" y="1557289"/>
                    <a:pt x="1172790" y="1509261"/>
                  </a:cubicBezTo>
                  <a:cubicBezTo>
                    <a:pt x="1212177" y="1459626"/>
                    <a:pt x="1231897" y="1401239"/>
                    <a:pt x="1237382" y="1338586"/>
                  </a:cubicBezTo>
                  <a:cubicBezTo>
                    <a:pt x="1243586" y="1267846"/>
                    <a:pt x="1235110" y="1196884"/>
                    <a:pt x="1239044" y="1126088"/>
                  </a:cubicBezTo>
                  <a:cubicBezTo>
                    <a:pt x="1243253" y="1050861"/>
                    <a:pt x="1266021" y="979455"/>
                    <a:pt x="1327344" y="931538"/>
                  </a:cubicBezTo>
                  <a:cubicBezTo>
                    <a:pt x="1391936" y="881072"/>
                    <a:pt x="1479461" y="858138"/>
                    <a:pt x="1559619" y="849331"/>
                  </a:cubicBezTo>
                  <a:cubicBezTo>
                    <a:pt x="1644873" y="839913"/>
                    <a:pt x="1729019" y="850715"/>
                    <a:pt x="1811393" y="873483"/>
                  </a:cubicBezTo>
                  <a:cubicBezTo>
                    <a:pt x="1891274" y="895530"/>
                    <a:pt x="1968828" y="925666"/>
                    <a:pt x="2049595" y="944611"/>
                  </a:cubicBezTo>
                  <a:cubicBezTo>
                    <a:pt x="2209190" y="982114"/>
                    <a:pt x="2377593" y="967767"/>
                    <a:pt x="2532369" y="916138"/>
                  </a:cubicBezTo>
                  <a:cubicBezTo>
                    <a:pt x="2602722" y="892650"/>
                    <a:pt x="2671634" y="861462"/>
                    <a:pt x="2730021" y="815041"/>
                  </a:cubicBezTo>
                  <a:cubicBezTo>
                    <a:pt x="2781429" y="774214"/>
                    <a:pt x="2822699" y="722142"/>
                    <a:pt x="2853443" y="664308"/>
                  </a:cubicBezTo>
                  <a:cubicBezTo>
                    <a:pt x="2916040" y="546648"/>
                    <a:pt x="2937091" y="411260"/>
                    <a:pt x="2949112" y="280083"/>
                  </a:cubicBezTo>
                  <a:cubicBezTo>
                    <a:pt x="2952214" y="246126"/>
                    <a:pt x="2954651" y="212113"/>
                    <a:pt x="2956867" y="178100"/>
                  </a:cubicBezTo>
                  <a:cubicBezTo>
                    <a:pt x="2957033" y="175441"/>
                    <a:pt x="2952879" y="175441"/>
                    <a:pt x="2952712" y="17810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Google Shape;77;p4"/>
            <p:cNvSpPr/>
            <p:nvPr/>
          </p:nvSpPr>
          <p:spPr>
            <a:xfrm flipH="1" rot="6634180">
              <a:off x="8464341" y="2848503"/>
              <a:ext cx="3639850" cy="2692015"/>
            </a:xfrm>
            <a:custGeom>
              <a:rect b="b" l="l" r="r" t="t"/>
              <a:pathLst>
                <a:path extrusionOk="0" h="2186887" w="2956871">
                  <a:moveTo>
                    <a:pt x="2952768" y="178044"/>
                  </a:moveTo>
                  <a:cubicBezTo>
                    <a:pt x="2944569" y="304180"/>
                    <a:pt x="2933823" y="432256"/>
                    <a:pt x="2895101" y="553351"/>
                  </a:cubicBezTo>
                  <a:cubicBezTo>
                    <a:pt x="2854994" y="678822"/>
                    <a:pt x="2780985" y="787454"/>
                    <a:pt x="2665042" y="853762"/>
                  </a:cubicBezTo>
                  <a:cubicBezTo>
                    <a:pt x="2600839" y="890490"/>
                    <a:pt x="2529766" y="915418"/>
                    <a:pt x="2458194" y="933366"/>
                  </a:cubicBezTo>
                  <a:cubicBezTo>
                    <a:pt x="2382800" y="952256"/>
                    <a:pt x="2305136" y="962227"/>
                    <a:pt x="2227360" y="961563"/>
                  </a:cubicBezTo>
                  <a:cubicBezTo>
                    <a:pt x="2149473" y="960898"/>
                    <a:pt x="2073194" y="948267"/>
                    <a:pt x="1998464" y="926774"/>
                  </a:cubicBezTo>
                  <a:cubicBezTo>
                    <a:pt x="1925785" y="905890"/>
                    <a:pt x="1854768" y="879134"/>
                    <a:pt x="1781202" y="861241"/>
                  </a:cubicBezTo>
                  <a:cubicBezTo>
                    <a:pt x="1708523" y="843570"/>
                    <a:pt x="1634126" y="836867"/>
                    <a:pt x="1559619" y="845120"/>
                  </a:cubicBezTo>
                  <a:cubicBezTo>
                    <a:pt x="1490540" y="852710"/>
                    <a:pt x="1419301" y="870880"/>
                    <a:pt x="1358643" y="905613"/>
                  </a:cubicBezTo>
                  <a:cubicBezTo>
                    <a:pt x="1304743" y="936468"/>
                    <a:pt x="1265079" y="983222"/>
                    <a:pt x="1247796" y="1043216"/>
                  </a:cubicBezTo>
                  <a:cubicBezTo>
                    <a:pt x="1230623" y="1102711"/>
                    <a:pt x="1233448" y="1165973"/>
                    <a:pt x="1234889" y="1227185"/>
                  </a:cubicBezTo>
                  <a:cubicBezTo>
                    <a:pt x="1236384" y="1291666"/>
                    <a:pt x="1238323" y="1358806"/>
                    <a:pt x="1217107" y="1420628"/>
                  </a:cubicBezTo>
                  <a:cubicBezTo>
                    <a:pt x="1197053" y="1479125"/>
                    <a:pt x="1157335" y="1529868"/>
                    <a:pt x="1107589" y="1566208"/>
                  </a:cubicBezTo>
                  <a:cubicBezTo>
                    <a:pt x="1058841" y="1601827"/>
                    <a:pt x="999900" y="1624263"/>
                    <a:pt x="939352" y="1626921"/>
                  </a:cubicBezTo>
                  <a:cubicBezTo>
                    <a:pt x="872323" y="1629858"/>
                    <a:pt x="807953" y="1605539"/>
                    <a:pt x="743306" y="1591579"/>
                  </a:cubicBezTo>
                  <a:cubicBezTo>
                    <a:pt x="686470" y="1579281"/>
                    <a:pt x="623707" y="1573852"/>
                    <a:pt x="573851" y="1609638"/>
                  </a:cubicBezTo>
                  <a:cubicBezTo>
                    <a:pt x="529922" y="1641158"/>
                    <a:pt x="512251" y="1693285"/>
                    <a:pt x="504661" y="1744748"/>
                  </a:cubicBezTo>
                  <a:cubicBezTo>
                    <a:pt x="496075" y="1802803"/>
                    <a:pt x="499011" y="1862243"/>
                    <a:pt x="487987" y="1919965"/>
                  </a:cubicBezTo>
                  <a:cubicBezTo>
                    <a:pt x="476465" y="1980457"/>
                    <a:pt x="450927" y="2039233"/>
                    <a:pt x="411707" y="2087039"/>
                  </a:cubicBezTo>
                  <a:cubicBezTo>
                    <a:pt x="374204" y="2132741"/>
                    <a:pt x="323185" y="2167806"/>
                    <a:pt x="264354" y="2178553"/>
                  </a:cubicBezTo>
                  <a:cubicBezTo>
                    <a:pt x="189238" y="2192291"/>
                    <a:pt x="113955" y="2168415"/>
                    <a:pt x="38561" y="2172626"/>
                  </a:cubicBezTo>
                  <a:cubicBezTo>
                    <a:pt x="33575" y="2172903"/>
                    <a:pt x="3551" y="2176558"/>
                    <a:pt x="4326" y="2178221"/>
                  </a:cubicBezTo>
                  <a:cubicBezTo>
                    <a:pt x="3828" y="2177112"/>
                    <a:pt x="4714" y="2174066"/>
                    <a:pt x="4770" y="2172903"/>
                  </a:cubicBezTo>
                  <a:lnTo>
                    <a:pt x="6819" y="2149304"/>
                  </a:lnTo>
                  <a:cubicBezTo>
                    <a:pt x="13910" y="2068315"/>
                    <a:pt x="20945" y="1987271"/>
                    <a:pt x="28036" y="1906283"/>
                  </a:cubicBezTo>
                  <a:cubicBezTo>
                    <a:pt x="39946" y="1770064"/>
                    <a:pt x="51801" y="1633846"/>
                    <a:pt x="63711" y="1497628"/>
                  </a:cubicBezTo>
                  <a:cubicBezTo>
                    <a:pt x="77837" y="1335540"/>
                    <a:pt x="92018" y="1173451"/>
                    <a:pt x="106144" y="1011419"/>
                  </a:cubicBezTo>
                  <a:cubicBezTo>
                    <a:pt x="120270" y="849386"/>
                    <a:pt x="133565" y="696992"/>
                    <a:pt x="147303" y="539779"/>
                  </a:cubicBezTo>
                  <a:cubicBezTo>
                    <a:pt x="157939" y="417797"/>
                    <a:pt x="168575" y="295871"/>
                    <a:pt x="179266" y="173890"/>
                  </a:cubicBezTo>
                  <a:lnTo>
                    <a:pt x="189293" y="58832"/>
                  </a:lnTo>
                  <a:lnTo>
                    <a:pt x="192340" y="23601"/>
                  </a:lnTo>
                  <a:cubicBezTo>
                    <a:pt x="192838" y="18006"/>
                    <a:pt x="194833" y="10472"/>
                    <a:pt x="194002" y="4877"/>
                  </a:cubicBezTo>
                  <a:cubicBezTo>
                    <a:pt x="193337" y="778"/>
                    <a:pt x="191841" y="3880"/>
                    <a:pt x="193836" y="4323"/>
                  </a:cubicBezTo>
                  <a:cubicBezTo>
                    <a:pt x="198212" y="5265"/>
                    <a:pt x="203308" y="4932"/>
                    <a:pt x="207795" y="5209"/>
                  </a:cubicBezTo>
                  <a:cubicBezTo>
                    <a:pt x="230286" y="6650"/>
                    <a:pt x="252777" y="8090"/>
                    <a:pt x="275267" y="9530"/>
                  </a:cubicBezTo>
                  <a:cubicBezTo>
                    <a:pt x="365396" y="15291"/>
                    <a:pt x="455470" y="20997"/>
                    <a:pt x="545599" y="26758"/>
                  </a:cubicBezTo>
                  <a:cubicBezTo>
                    <a:pt x="678826" y="35234"/>
                    <a:pt x="812108" y="43765"/>
                    <a:pt x="945335" y="52240"/>
                  </a:cubicBezTo>
                  <a:cubicBezTo>
                    <a:pt x="1104265" y="62378"/>
                    <a:pt x="1263141" y="72515"/>
                    <a:pt x="1422071" y="82597"/>
                  </a:cubicBezTo>
                  <a:cubicBezTo>
                    <a:pt x="1585877" y="93012"/>
                    <a:pt x="1749682" y="103481"/>
                    <a:pt x="1913432" y="113896"/>
                  </a:cubicBezTo>
                  <a:cubicBezTo>
                    <a:pt x="2064995" y="123535"/>
                    <a:pt x="2216558" y="133229"/>
                    <a:pt x="2368121" y="142868"/>
                  </a:cubicBezTo>
                  <a:cubicBezTo>
                    <a:pt x="2486778" y="150402"/>
                    <a:pt x="2605436" y="157991"/>
                    <a:pt x="2724039" y="165525"/>
                  </a:cubicBezTo>
                  <a:cubicBezTo>
                    <a:pt x="2792120" y="169845"/>
                    <a:pt x="2860201" y="174222"/>
                    <a:pt x="2928283" y="178543"/>
                  </a:cubicBezTo>
                  <a:cubicBezTo>
                    <a:pt x="2937091" y="179097"/>
                    <a:pt x="2945899" y="179651"/>
                    <a:pt x="2954707" y="180205"/>
                  </a:cubicBezTo>
                  <a:cubicBezTo>
                    <a:pt x="2957366" y="180371"/>
                    <a:pt x="2957366" y="176216"/>
                    <a:pt x="2954707" y="176050"/>
                  </a:cubicBezTo>
                  <a:cubicBezTo>
                    <a:pt x="2930056" y="174499"/>
                    <a:pt x="2905349" y="172893"/>
                    <a:pt x="2880698" y="171341"/>
                  </a:cubicBezTo>
                  <a:cubicBezTo>
                    <a:pt x="2813558" y="167076"/>
                    <a:pt x="2746474" y="162810"/>
                    <a:pt x="2679334" y="158489"/>
                  </a:cubicBezTo>
                  <a:cubicBezTo>
                    <a:pt x="2580508" y="152175"/>
                    <a:pt x="2481627" y="145915"/>
                    <a:pt x="2382800" y="139600"/>
                  </a:cubicBezTo>
                  <a:cubicBezTo>
                    <a:pt x="2261761" y="131899"/>
                    <a:pt x="2140776" y="124199"/>
                    <a:pt x="2019736" y="116444"/>
                  </a:cubicBezTo>
                  <a:cubicBezTo>
                    <a:pt x="1887174" y="108024"/>
                    <a:pt x="1754557" y="99549"/>
                    <a:pt x="1621995" y="91128"/>
                  </a:cubicBezTo>
                  <a:cubicBezTo>
                    <a:pt x="1488657" y="82653"/>
                    <a:pt x="1355319" y="74122"/>
                    <a:pt x="1221982" y="65646"/>
                  </a:cubicBezTo>
                  <a:cubicBezTo>
                    <a:pt x="1097175" y="57669"/>
                    <a:pt x="972423" y="49747"/>
                    <a:pt x="847617" y="41770"/>
                  </a:cubicBezTo>
                  <a:cubicBezTo>
                    <a:pt x="742199" y="35068"/>
                    <a:pt x="636725" y="28309"/>
                    <a:pt x="531307" y="21607"/>
                  </a:cubicBezTo>
                  <a:cubicBezTo>
                    <a:pt x="455747" y="16787"/>
                    <a:pt x="380187" y="11967"/>
                    <a:pt x="304627" y="7148"/>
                  </a:cubicBezTo>
                  <a:cubicBezTo>
                    <a:pt x="268841" y="4877"/>
                    <a:pt x="232613" y="611"/>
                    <a:pt x="196772" y="279"/>
                  </a:cubicBezTo>
                  <a:cubicBezTo>
                    <a:pt x="195220" y="279"/>
                    <a:pt x="193669" y="58"/>
                    <a:pt x="192174" y="2"/>
                  </a:cubicBezTo>
                  <a:cubicBezTo>
                    <a:pt x="191010" y="-53"/>
                    <a:pt x="190179" y="999"/>
                    <a:pt x="190069" y="2107"/>
                  </a:cubicBezTo>
                  <a:cubicBezTo>
                    <a:pt x="188351" y="21496"/>
                    <a:pt x="186689" y="40940"/>
                    <a:pt x="184972" y="60328"/>
                  </a:cubicBezTo>
                  <a:cubicBezTo>
                    <a:pt x="180374" y="113176"/>
                    <a:pt x="175776" y="165968"/>
                    <a:pt x="171123" y="218816"/>
                  </a:cubicBezTo>
                  <a:cubicBezTo>
                    <a:pt x="164310" y="296923"/>
                    <a:pt x="157496" y="375087"/>
                    <a:pt x="150682" y="453195"/>
                  </a:cubicBezTo>
                  <a:cubicBezTo>
                    <a:pt x="142373" y="548531"/>
                    <a:pt x="134063" y="643867"/>
                    <a:pt x="125699" y="739204"/>
                  </a:cubicBezTo>
                  <a:cubicBezTo>
                    <a:pt x="116614" y="843126"/>
                    <a:pt x="107529" y="947049"/>
                    <a:pt x="98499" y="1050971"/>
                  </a:cubicBezTo>
                  <a:cubicBezTo>
                    <a:pt x="89304" y="1156390"/>
                    <a:pt x="80108" y="1261752"/>
                    <a:pt x="70912" y="1367170"/>
                  </a:cubicBezTo>
                  <a:cubicBezTo>
                    <a:pt x="62326" y="1465443"/>
                    <a:pt x="53740" y="1563770"/>
                    <a:pt x="45153" y="1662042"/>
                  </a:cubicBezTo>
                  <a:cubicBezTo>
                    <a:pt x="37896" y="1745136"/>
                    <a:pt x="30639" y="1828230"/>
                    <a:pt x="23383" y="1911268"/>
                  </a:cubicBezTo>
                  <a:cubicBezTo>
                    <a:pt x="18175" y="1971040"/>
                    <a:pt x="12968" y="2030812"/>
                    <a:pt x="7761" y="2090529"/>
                  </a:cubicBezTo>
                  <a:lnTo>
                    <a:pt x="2886" y="2146146"/>
                  </a:lnTo>
                  <a:cubicBezTo>
                    <a:pt x="2055" y="2155619"/>
                    <a:pt x="-161" y="2166033"/>
                    <a:pt x="338" y="2175506"/>
                  </a:cubicBezTo>
                  <a:cubicBezTo>
                    <a:pt x="393" y="2176669"/>
                    <a:pt x="116" y="2177999"/>
                    <a:pt x="6" y="2179162"/>
                  </a:cubicBezTo>
                  <a:cubicBezTo>
                    <a:pt x="-105" y="2180602"/>
                    <a:pt x="1446" y="2181378"/>
                    <a:pt x="2609" y="2181157"/>
                  </a:cubicBezTo>
                  <a:cubicBezTo>
                    <a:pt x="85592" y="2165368"/>
                    <a:pt x="168630" y="2195171"/>
                    <a:pt x="251835" y="2184536"/>
                  </a:cubicBezTo>
                  <a:cubicBezTo>
                    <a:pt x="312493" y="2176780"/>
                    <a:pt x="366283" y="2144650"/>
                    <a:pt x="406555" y="2099282"/>
                  </a:cubicBezTo>
                  <a:cubicBezTo>
                    <a:pt x="447548" y="2053082"/>
                    <a:pt x="475080" y="1995359"/>
                    <a:pt x="488874" y="1935366"/>
                  </a:cubicBezTo>
                  <a:cubicBezTo>
                    <a:pt x="503332" y="1872491"/>
                    <a:pt x="499122" y="1807290"/>
                    <a:pt x="508871" y="1743696"/>
                  </a:cubicBezTo>
                  <a:cubicBezTo>
                    <a:pt x="518621" y="1680101"/>
                    <a:pt x="549089" y="1612297"/>
                    <a:pt x="618832" y="1592299"/>
                  </a:cubicBezTo>
                  <a:cubicBezTo>
                    <a:pt x="690182" y="1571803"/>
                    <a:pt x="767237" y="1602547"/>
                    <a:pt x="836427" y="1618667"/>
                  </a:cubicBezTo>
                  <a:cubicBezTo>
                    <a:pt x="900021" y="1633458"/>
                    <a:pt x="962341" y="1636173"/>
                    <a:pt x="1024772" y="1614346"/>
                  </a:cubicBezTo>
                  <a:cubicBezTo>
                    <a:pt x="1082606" y="1594127"/>
                    <a:pt x="1134678" y="1557289"/>
                    <a:pt x="1172790" y="1509261"/>
                  </a:cubicBezTo>
                  <a:cubicBezTo>
                    <a:pt x="1212177" y="1459626"/>
                    <a:pt x="1231897" y="1401239"/>
                    <a:pt x="1237382" y="1338586"/>
                  </a:cubicBezTo>
                  <a:cubicBezTo>
                    <a:pt x="1243586" y="1267846"/>
                    <a:pt x="1235110" y="1196884"/>
                    <a:pt x="1239044" y="1126088"/>
                  </a:cubicBezTo>
                  <a:cubicBezTo>
                    <a:pt x="1243253" y="1050861"/>
                    <a:pt x="1266021" y="979455"/>
                    <a:pt x="1327344" y="931538"/>
                  </a:cubicBezTo>
                  <a:cubicBezTo>
                    <a:pt x="1391936" y="881072"/>
                    <a:pt x="1479461" y="858138"/>
                    <a:pt x="1559619" y="849331"/>
                  </a:cubicBezTo>
                  <a:cubicBezTo>
                    <a:pt x="1644873" y="839913"/>
                    <a:pt x="1729019" y="850715"/>
                    <a:pt x="1811393" y="873483"/>
                  </a:cubicBezTo>
                  <a:cubicBezTo>
                    <a:pt x="1891274" y="895530"/>
                    <a:pt x="1968828" y="925666"/>
                    <a:pt x="2049595" y="944611"/>
                  </a:cubicBezTo>
                  <a:cubicBezTo>
                    <a:pt x="2209190" y="982114"/>
                    <a:pt x="2377593" y="967767"/>
                    <a:pt x="2532369" y="916138"/>
                  </a:cubicBezTo>
                  <a:cubicBezTo>
                    <a:pt x="2602722" y="892650"/>
                    <a:pt x="2671634" y="861462"/>
                    <a:pt x="2730021" y="815041"/>
                  </a:cubicBezTo>
                  <a:cubicBezTo>
                    <a:pt x="2781429" y="774214"/>
                    <a:pt x="2822699" y="722142"/>
                    <a:pt x="2853443" y="664308"/>
                  </a:cubicBezTo>
                  <a:cubicBezTo>
                    <a:pt x="2916040" y="546648"/>
                    <a:pt x="2937091" y="411260"/>
                    <a:pt x="2949112" y="280083"/>
                  </a:cubicBezTo>
                  <a:cubicBezTo>
                    <a:pt x="2952214" y="246126"/>
                    <a:pt x="2954651" y="212113"/>
                    <a:pt x="2956867" y="178100"/>
                  </a:cubicBezTo>
                  <a:cubicBezTo>
                    <a:pt x="2957033" y="175441"/>
                    <a:pt x="2952879" y="175441"/>
                    <a:pt x="2952712" y="17810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8" name="Google Shape;78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9" name="Google Shape;79;p4"/>
          <p:cNvSpPr txBox="1"/>
          <p:nvPr>
            <p:ph idx="1" type="body"/>
          </p:nvPr>
        </p:nvSpPr>
        <p:spPr>
          <a:xfrm>
            <a:off x="720000" y="1139551"/>
            <a:ext cx="7704000" cy="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  <p:grpSp>
        <p:nvGrpSpPr>
          <p:cNvPr id="80" name="Google Shape;80;p4"/>
          <p:cNvGrpSpPr/>
          <p:nvPr/>
        </p:nvGrpSpPr>
        <p:grpSpPr>
          <a:xfrm>
            <a:off x="79793" y="233080"/>
            <a:ext cx="8878457" cy="4775965"/>
            <a:chOff x="79793" y="233080"/>
            <a:chExt cx="8878457" cy="4775965"/>
          </a:xfrm>
        </p:grpSpPr>
        <p:sp>
          <p:nvSpPr>
            <p:cNvPr id="81" name="Google Shape;81;p4"/>
            <p:cNvSpPr/>
            <p:nvPr/>
          </p:nvSpPr>
          <p:spPr>
            <a:xfrm>
              <a:off x="8123884" y="361397"/>
              <a:ext cx="58249" cy="58249"/>
            </a:xfrm>
            <a:custGeom>
              <a:rect b="b" l="l" r="r" t="t"/>
              <a:pathLst>
                <a:path extrusionOk="0" h="46975" w="46975">
                  <a:moveTo>
                    <a:pt x="23488" y="46976"/>
                  </a:moveTo>
                  <a:cubicBezTo>
                    <a:pt x="10525" y="46976"/>
                    <a:pt x="0" y="36450"/>
                    <a:pt x="0" y="23488"/>
                  </a:cubicBezTo>
                  <a:cubicBezTo>
                    <a:pt x="0" y="10525"/>
                    <a:pt x="10525" y="0"/>
                    <a:pt x="23488" y="0"/>
                  </a:cubicBezTo>
                  <a:cubicBezTo>
                    <a:pt x="36451" y="0"/>
                    <a:pt x="46976" y="10525"/>
                    <a:pt x="46976" y="23488"/>
                  </a:cubicBezTo>
                  <a:cubicBezTo>
                    <a:pt x="46976" y="36450"/>
                    <a:pt x="36451" y="46976"/>
                    <a:pt x="23488" y="46976"/>
                  </a:cubicBezTo>
                  <a:close/>
                  <a:moveTo>
                    <a:pt x="23488" y="5540"/>
                  </a:moveTo>
                  <a:cubicBezTo>
                    <a:pt x="13572" y="5540"/>
                    <a:pt x="5540" y="13572"/>
                    <a:pt x="5540" y="23488"/>
                  </a:cubicBezTo>
                  <a:cubicBezTo>
                    <a:pt x="5540" y="33404"/>
                    <a:pt x="13572" y="41436"/>
                    <a:pt x="23488" y="41436"/>
                  </a:cubicBezTo>
                  <a:cubicBezTo>
                    <a:pt x="33404" y="41436"/>
                    <a:pt x="41436" y="33404"/>
                    <a:pt x="41436" y="23488"/>
                  </a:cubicBezTo>
                  <a:cubicBezTo>
                    <a:pt x="41436" y="13572"/>
                    <a:pt x="33348" y="5540"/>
                    <a:pt x="23488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" name="Google Shape;82;p4"/>
            <p:cNvSpPr/>
            <p:nvPr/>
          </p:nvSpPr>
          <p:spPr>
            <a:xfrm>
              <a:off x="310747" y="2386746"/>
              <a:ext cx="90122" cy="90122"/>
            </a:xfrm>
            <a:custGeom>
              <a:rect b="b" l="l" r="r" t="t"/>
              <a:pathLst>
                <a:path extrusionOk="0" h="72679" w="72679">
                  <a:moveTo>
                    <a:pt x="36340" y="72679"/>
                  </a:moveTo>
                  <a:cubicBezTo>
                    <a:pt x="16286" y="72679"/>
                    <a:pt x="0" y="56393"/>
                    <a:pt x="0" y="36340"/>
                  </a:cubicBezTo>
                  <a:cubicBezTo>
                    <a:pt x="0" y="16286"/>
                    <a:pt x="16286" y="0"/>
                    <a:pt x="36340" y="0"/>
                  </a:cubicBezTo>
                  <a:cubicBezTo>
                    <a:pt x="56393" y="0"/>
                    <a:pt x="72679" y="16286"/>
                    <a:pt x="72679" y="36340"/>
                  </a:cubicBezTo>
                  <a:cubicBezTo>
                    <a:pt x="72679" y="56393"/>
                    <a:pt x="56393" y="72679"/>
                    <a:pt x="36340" y="72679"/>
                  </a:cubicBezTo>
                  <a:close/>
                  <a:moveTo>
                    <a:pt x="36340" y="5540"/>
                  </a:moveTo>
                  <a:cubicBezTo>
                    <a:pt x="19333" y="5540"/>
                    <a:pt x="5540" y="19333"/>
                    <a:pt x="5540" y="36340"/>
                  </a:cubicBezTo>
                  <a:cubicBezTo>
                    <a:pt x="5540" y="53346"/>
                    <a:pt x="19333" y="67140"/>
                    <a:pt x="36340" y="67140"/>
                  </a:cubicBezTo>
                  <a:cubicBezTo>
                    <a:pt x="53346" y="67140"/>
                    <a:pt x="67140" y="53346"/>
                    <a:pt x="67140" y="36340"/>
                  </a:cubicBezTo>
                  <a:cubicBezTo>
                    <a:pt x="67140" y="19333"/>
                    <a:pt x="53346" y="5540"/>
                    <a:pt x="36340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" name="Google Shape;83;p4"/>
            <p:cNvSpPr/>
            <p:nvPr/>
          </p:nvSpPr>
          <p:spPr>
            <a:xfrm>
              <a:off x="8691940" y="3117140"/>
              <a:ext cx="185602" cy="185602"/>
            </a:xfrm>
            <a:custGeom>
              <a:rect b="b" l="l" r="r" t="t"/>
              <a:pathLst>
                <a:path extrusionOk="0" h="149679" w="149679">
                  <a:moveTo>
                    <a:pt x="74840" y="149679"/>
                  </a:moveTo>
                  <a:cubicBezTo>
                    <a:pt x="33570" y="149679"/>
                    <a:pt x="0" y="116110"/>
                    <a:pt x="0" y="74840"/>
                  </a:cubicBezTo>
                  <a:cubicBezTo>
                    <a:pt x="0" y="33570"/>
                    <a:pt x="33570" y="0"/>
                    <a:pt x="74840" y="0"/>
                  </a:cubicBezTo>
                  <a:cubicBezTo>
                    <a:pt x="116110" y="0"/>
                    <a:pt x="149679" y="33570"/>
                    <a:pt x="149679" y="74840"/>
                  </a:cubicBezTo>
                  <a:cubicBezTo>
                    <a:pt x="149679" y="116110"/>
                    <a:pt x="116110" y="149679"/>
                    <a:pt x="74840" y="149679"/>
                  </a:cubicBezTo>
                  <a:close/>
                  <a:moveTo>
                    <a:pt x="74840" y="5540"/>
                  </a:moveTo>
                  <a:cubicBezTo>
                    <a:pt x="36617" y="5540"/>
                    <a:pt x="5540" y="36617"/>
                    <a:pt x="5540" y="74840"/>
                  </a:cubicBezTo>
                  <a:cubicBezTo>
                    <a:pt x="5540" y="113063"/>
                    <a:pt x="36617" y="144140"/>
                    <a:pt x="74840" y="144140"/>
                  </a:cubicBezTo>
                  <a:cubicBezTo>
                    <a:pt x="113063" y="144140"/>
                    <a:pt x="144140" y="113063"/>
                    <a:pt x="144140" y="74840"/>
                  </a:cubicBezTo>
                  <a:cubicBezTo>
                    <a:pt x="144140" y="36617"/>
                    <a:pt x="113063" y="5540"/>
                    <a:pt x="74840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" name="Google Shape;84;p4"/>
            <p:cNvSpPr/>
            <p:nvPr/>
          </p:nvSpPr>
          <p:spPr>
            <a:xfrm>
              <a:off x="3568317" y="4860664"/>
              <a:ext cx="58249" cy="58249"/>
            </a:xfrm>
            <a:custGeom>
              <a:rect b="b" l="l" r="r" t="t"/>
              <a:pathLst>
                <a:path extrusionOk="0" h="46975" w="46975">
                  <a:moveTo>
                    <a:pt x="23488" y="46976"/>
                  </a:moveTo>
                  <a:cubicBezTo>
                    <a:pt x="10525" y="46976"/>
                    <a:pt x="0" y="36450"/>
                    <a:pt x="0" y="23488"/>
                  </a:cubicBezTo>
                  <a:cubicBezTo>
                    <a:pt x="0" y="10525"/>
                    <a:pt x="10525" y="0"/>
                    <a:pt x="23488" y="0"/>
                  </a:cubicBezTo>
                  <a:cubicBezTo>
                    <a:pt x="36451" y="0"/>
                    <a:pt x="46976" y="10525"/>
                    <a:pt x="46976" y="23488"/>
                  </a:cubicBezTo>
                  <a:cubicBezTo>
                    <a:pt x="46976" y="36450"/>
                    <a:pt x="36451" y="46976"/>
                    <a:pt x="23488" y="46976"/>
                  </a:cubicBezTo>
                  <a:close/>
                  <a:moveTo>
                    <a:pt x="23488" y="5484"/>
                  </a:moveTo>
                  <a:cubicBezTo>
                    <a:pt x="13572" y="5484"/>
                    <a:pt x="5540" y="13517"/>
                    <a:pt x="5540" y="23432"/>
                  </a:cubicBezTo>
                  <a:cubicBezTo>
                    <a:pt x="5540" y="33348"/>
                    <a:pt x="13572" y="41381"/>
                    <a:pt x="23488" y="41381"/>
                  </a:cubicBezTo>
                  <a:cubicBezTo>
                    <a:pt x="33404" y="41381"/>
                    <a:pt x="41436" y="33348"/>
                    <a:pt x="41436" y="23432"/>
                  </a:cubicBezTo>
                  <a:cubicBezTo>
                    <a:pt x="41436" y="13517"/>
                    <a:pt x="33348" y="5484"/>
                    <a:pt x="23488" y="5484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" name="Google Shape;85;p4"/>
            <p:cNvSpPr/>
            <p:nvPr/>
          </p:nvSpPr>
          <p:spPr>
            <a:xfrm>
              <a:off x="1602606" y="262475"/>
              <a:ext cx="60722" cy="60722"/>
            </a:xfrm>
            <a:custGeom>
              <a:rect b="b" l="l" r="r" t="t"/>
              <a:pathLst>
                <a:path extrusionOk="0" h="48969" w="48969">
                  <a:moveTo>
                    <a:pt x="24485" y="48970"/>
                  </a:moveTo>
                  <a:cubicBezTo>
                    <a:pt x="10968" y="48970"/>
                    <a:pt x="0" y="38002"/>
                    <a:pt x="0" y="24485"/>
                  </a:cubicBezTo>
                  <a:cubicBezTo>
                    <a:pt x="0" y="10968"/>
                    <a:pt x="10968" y="0"/>
                    <a:pt x="24485" y="0"/>
                  </a:cubicBezTo>
                  <a:cubicBezTo>
                    <a:pt x="38002" y="0"/>
                    <a:pt x="48970" y="10968"/>
                    <a:pt x="48970" y="24485"/>
                  </a:cubicBezTo>
                  <a:cubicBezTo>
                    <a:pt x="48970" y="38002"/>
                    <a:pt x="38002" y="48970"/>
                    <a:pt x="24485" y="48970"/>
                  </a:cubicBezTo>
                  <a:close/>
                  <a:moveTo>
                    <a:pt x="24485" y="5540"/>
                  </a:moveTo>
                  <a:cubicBezTo>
                    <a:pt x="14015" y="5540"/>
                    <a:pt x="5540" y="14015"/>
                    <a:pt x="5540" y="24485"/>
                  </a:cubicBezTo>
                  <a:cubicBezTo>
                    <a:pt x="5540" y="34955"/>
                    <a:pt x="14015" y="43430"/>
                    <a:pt x="24485" y="43430"/>
                  </a:cubicBezTo>
                  <a:cubicBezTo>
                    <a:pt x="34955" y="43430"/>
                    <a:pt x="43430" y="34955"/>
                    <a:pt x="43430" y="24485"/>
                  </a:cubicBezTo>
                  <a:cubicBezTo>
                    <a:pt x="43430" y="14015"/>
                    <a:pt x="34955" y="5540"/>
                    <a:pt x="24485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" name="Google Shape;86;p4"/>
            <p:cNvSpPr/>
            <p:nvPr/>
          </p:nvSpPr>
          <p:spPr>
            <a:xfrm>
              <a:off x="7250762" y="233080"/>
              <a:ext cx="90122" cy="90122"/>
            </a:xfrm>
            <a:custGeom>
              <a:rect b="b" l="l" r="r" t="t"/>
              <a:pathLst>
                <a:path extrusionOk="0" h="72679" w="72679">
                  <a:moveTo>
                    <a:pt x="36340" y="72679"/>
                  </a:moveTo>
                  <a:cubicBezTo>
                    <a:pt x="16286" y="72679"/>
                    <a:pt x="0" y="56393"/>
                    <a:pt x="0" y="36340"/>
                  </a:cubicBezTo>
                  <a:cubicBezTo>
                    <a:pt x="0" y="16286"/>
                    <a:pt x="16286" y="0"/>
                    <a:pt x="36340" y="0"/>
                  </a:cubicBezTo>
                  <a:cubicBezTo>
                    <a:pt x="56393" y="0"/>
                    <a:pt x="72679" y="16286"/>
                    <a:pt x="72679" y="36340"/>
                  </a:cubicBezTo>
                  <a:cubicBezTo>
                    <a:pt x="72679" y="56393"/>
                    <a:pt x="56393" y="72679"/>
                    <a:pt x="36340" y="72679"/>
                  </a:cubicBezTo>
                  <a:close/>
                  <a:moveTo>
                    <a:pt x="36340" y="5540"/>
                  </a:moveTo>
                  <a:cubicBezTo>
                    <a:pt x="19333" y="5540"/>
                    <a:pt x="5540" y="19333"/>
                    <a:pt x="5540" y="36340"/>
                  </a:cubicBezTo>
                  <a:cubicBezTo>
                    <a:pt x="5540" y="53346"/>
                    <a:pt x="19333" y="67140"/>
                    <a:pt x="36340" y="67140"/>
                  </a:cubicBezTo>
                  <a:cubicBezTo>
                    <a:pt x="53346" y="67140"/>
                    <a:pt x="67140" y="53346"/>
                    <a:pt x="67140" y="36340"/>
                  </a:cubicBezTo>
                  <a:cubicBezTo>
                    <a:pt x="67140" y="19333"/>
                    <a:pt x="53346" y="5540"/>
                    <a:pt x="36340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" name="Google Shape;87;p4"/>
            <p:cNvSpPr/>
            <p:nvPr/>
          </p:nvSpPr>
          <p:spPr>
            <a:xfrm>
              <a:off x="1628240" y="4846757"/>
              <a:ext cx="93900" cy="86068"/>
            </a:xfrm>
            <a:custGeom>
              <a:rect b="b" l="l" r="r" t="t"/>
              <a:pathLst>
                <a:path extrusionOk="0" h="69410" w="75726">
                  <a:moveTo>
                    <a:pt x="37835" y="0"/>
                  </a:moveTo>
                  <a:lnTo>
                    <a:pt x="0" y="69411"/>
                  </a:lnTo>
                  <a:lnTo>
                    <a:pt x="37835" y="69411"/>
                  </a:lnTo>
                  <a:lnTo>
                    <a:pt x="75726" y="69411"/>
                  </a:lnTo>
                  <a:lnTo>
                    <a:pt x="37835" y="0"/>
                  </a:ln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" name="Google Shape;88;p4"/>
            <p:cNvSpPr/>
            <p:nvPr/>
          </p:nvSpPr>
          <p:spPr>
            <a:xfrm>
              <a:off x="8611235" y="539497"/>
              <a:ext cx="347014" cy="318071"/>
            </a:xfrm>
            <a:custGeom>
              <a:rect b="b" l="l" r="r" t="t"/>
              <a:pathLst>
                <a:path extrusionOk="0" h="69410" w="75726">
                  <a:moveTo>
                    <a:pt x="37891" y="0"/>
                  </a:moveTo>
                  <a:lnTo>
                    <a:pt x="0" y="69411"/>
                  </a:lnTo>
                  <a:lnTo>
                    <a:pt x="37891" y="69411"/>
                  </a:lnTo>
                  <a:lnTo>
                    <a:pt x="75726" y="69411"/>
                  </a:lnTo>
                  <a:lnTo>
                    <a:pt x="37891" y="0"/>
                  </a:ln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" name="Google Shape;89;p4"/>
            <p:cNvSpPr/>
            <p:nvPr/>
          </p:nvSpPr>
          <p:spPr>
            <a:xfrm>
              <a:off x="79793" y="2073539"/>
              <a:ext cx="185602" cy="185602"/>
            </a:xfrm>
            <a:custGeom>
              <a:rect b="b" l="l" r="r" t="t"/>
              <a:pathLst>
                <a:path extrusionOk="0" h="149679" w="149679">
                  <a:moveTo>
                    <a:pt x="74840" y="149679"/>
                  </a:moveTo>
                  <a:cubicBezTo>
                    <a:pt x="33570" y="149679"/>
                    <a:pt x="0" y="116110"/>
                    <a:pt x="0" y="74840"/>
                  </a:cubicBezTo>
                  <a:cubicBezTo>
                    <a:pt x="0" y="33570"/>
                    <a:pt x="33570" y="0"/>
                    <a:pt x="74840" y="0"/>
                  </a:cubicBezTo>
                  <a:cubicBezTo>
                    <a:pt x="116110" y="0"/>
                    <a:pt x="149679" y="33570"/>
                    <a:pt x="149679" y="74840"/>
                  </a:cubicBezTo>
                  <a:cubicBezTo>
                    <a:pt x="149679" y="116110"/>
                    <a:pt x="116110" y="149679"/>
                    <a:pt x="74840" y="149679"/>
                  </a:cubicBezTo>
                  <a:close/>
                  <a:moveTo>
                    <a:pt x="74840" y="5540"/>
                  </a:moveTo>
                  <a:cubicBezTo>
                    <a:pt x="36617" y="5540"/>
                    <a:pt x="5540" y="36617"/>
                    <a:pt x="5540" y="74840"/>
                  </a:cubicBezTo>
                  <a:cubicBezTo>
                    <a:pt x="5540" y="113063"/>
                    <a:pt x="36617" y="144140"/>
                    <a:pt x="74840" y="144140"/>
                  </a:cubicBezTo>
                  <a:cubicBezTo>
                    <a:pt x="113063" y="144140"/>
                    <a:pt x="144140" y="113063"/>
                    <a:pt x="144140" y="74840"/>
                  </a:cubicBezTo>
                  <a:cubicBezTo>
                    <a:pt x="144140" y="36617"/>
                    <a:pt x="113063" y="5540"/>
                    <a:pt x="74840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" name="Google Shape;90;p4"/>
            <p:cNvSpPr/>
            <p:nvPr/>
          </p:nvSpPr>
          <p:spPr>
            <a:xfrm>
              <a:off x="2914991" y="4918923"/>
              <a:ext cx="90122" cy="90122"/>
            </a:xfrm>
            <a:custGeom>
              <a:rect b="b" l="l" r="r" t="t"/>
              <a:pathLst>
                <a:path extrusionOk="0" h="72679" w="72679">
                  <a:moveTo>
                    <a:pt x="36340" y="72679"/>
                  </a:moveTo>
                  <a:cubicBezTo>
                    <a:pt x="16286" y="72679"/>
                    <a:pt x="0" y="56393"/>
                    <a:pt x="0" y="36340"/>
                  </a:cubicBezTo>
                  <a:cubicBezTo>
                    <a:pt x="0" y="16286"/>
                    <a:pt x="16286" y="0"/>
                    <a:pt x="36340" y="0"/>
                  </a:cubicBezTo>
                  <a:cubicBezTo>
                    <a:pt x="56393" y="0"/>
                    <a:pt x="72679" y="16286"/>
                    <a:pt x="72679" y="36340"/>
                  </a:cubicBezTo>
                  <a:cubicBezTo>
                    <a:pt x="72679" y="56393"/>
                    <a:pt x="56393" y="72679"/>
                    <a:pt x="36340" y="72679"/>
                  </a:cubicBezTo>
                  <a:close/>
                  <a:moveTo>
                    <a:pt x="36340" y="5540"/>
                  </a:moveTo>
                  <a:cubicBezTo>
                    <a:pt x="19333" y="5540"/>
                    <a:pt x="5540" y="19333"/>
                    <a:pt x="5540" y="36340"/>
                  </a:cubicBezTo>
                  <a:cubicBezTo>
                    <a:pt x="5540" y="53346"/>
                    <a:pt x="19333" y="67140"/>
                    <a:pt x="36340" y="67140"/>
                  </a:cubicBezTo>
                  <a:cubicBezTo>
                    <a:pt x="53346" y="67140"/>
                    <a:pt x="67140" y="53346"/>
                    <a:pt x="67140" y="36340"/>
                  </a:cubicBezTo>
                  <a:cubicBezTo>
                    <a:pt x="67140" y="19333"/>
                    <a:pt x="53346" y="5540"/>
                    <a:pt x="36340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5" y="9218"/>
            <a:ext cx="9143998" cy="512506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3" name="Google Shape;93;p5"/>
          <p:cNvGrpSpPr/>
          <p:nvPr/>
        </p:nvGrpSpPr>
        <p:grpSpPr>
          <a:xfrm>
            <a:off x="-1712832" y="-880978"/>
            <a:ext cx="11941597" cy="7398790"/>
            <a:chOff x="-1712832" y="-880978"/>
            <a:chExt cx="11941597" cy="7398790"/>
          </a:xfrm>
        </p:grpSpPr>
        <p:pic>
          <p:nvPicPr>
            <p:cNvPr id="94" name="Google Shape;94;p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912450" y="3582575"/>
              <a:ext cx="3809951" cy="21122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5" name="Google Shape;95;p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1231775" y="3967125"/>
              <a:ext cx="3809951" cy="21122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6" name="Google Shape;96;p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 rot="10800000">
              <a:off x="6218363" y="-533807"/>
              <a:ext cx="3596001" cy="28409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" name="Google Shape;97;p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 rot="10800000">
              <a:off x="6632764" y="-880978"/>
              <a:ext cx="3596001" cy="284097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8" name="Google Shape;98;p5"/>
            <p:cNvSpPr/>
            <p:nvPr/>
          </p:nvSpPr>
          <p:spPr>
            <a:xfrm flipH="1" rot="10557995">
              <a:off x="-1423593" y="3619957"/>
              <a:ext cx="3468129" cy="2565011"/>
            </a:xfrm>
            <a:custGeom>
              <a:rect b="b" l="l" r="r" t="t"/>
              <a:pathLst>
                <a:path extrusionOk="0" h="2186887" w="2956871">
                  <a:moveTo>
                    <a:pt x="2952768" y="178044"/>
                  </a:moveTo>
                  <a:cubicBezTo>
                    <a:pt x="2944569" y="304180"/>
                    <a:pt x="2933823" y="432256"/>
                    <a:pt x="2895101" y="553351"/>
                  </a:cubicBezTo>
                  <a:cubicBezTo>
                    <a:pt x="2854994" y="678822"/>
                    <a:pt x="2780985" y="787454"/>
                    <a:pt x="2665042" y="853762"/>
                  </a:cubicBezTo>
                  <a:cubicBezTo>
                    <a:pt x="2600839" y="890490"/>
                    <a:pt x="2529766" y="915418"/>
                    <a:pt x="2458194" y="933366"/>
                  </a:cubicBezTo>
                  <a:cubicBezTo>
                    <a:pt x="2382800" y="952256"/>
                    <a:pt x="2305136" y="962227"/>
                    <a:pt x="2227360" y="961563"/>
                  </a:cubicBezTo>
                  <a:cubicBezTo>
                    <a:pt x="2149473" y="960898"/>
                    <a:pt x="2073194" y="948267"/>
                    <a:pt x="1998464" y="926774"/>
                  </a:cubicBezTo>
                  <a:cubicBezTo>
                    <a:pt x="1925785" y="905890"/>
                    <a:pt x="1854768" y="879134"/>
                    <a:pt x="1781202" y="861241"/>
                  </a:cubicBezTo>
                  <a:cubicBezTo>
                    <a:pt x="1708523" y="843570"/>
                    <a:pt x="1634126" y="836867"/>
                    <a:pt x="1559619" y="845120"/>
                  </a:cubicBezTo>
                  <a:cubicBezTo>
                    <a:pt x="1490540" y="852710"/>
                    <a:pt x="1419301" y="870880"/>
                    <a:pt x="1358643" y="905613"/>
                  </a:cubicBezTo>
                  <a:cubicBezTo>
                    <a:pt x="1304743" y="936468"/>
                    <a:pt x="1265079" y="983222"/>
                    <a:pt x="1247796" y="1043216"/>
                  </a:cubicBezTo>
                  <a:cubicBezTo>
                    <a:pt x="1230623" y="1102711"/>
                    <a:pt x="1233448" y="1165973"/>
                    <a:pt x="1234889" y="1227185"/>
                  </a:cubicBezTo>
                  <a:cubicBezTo>
                    <a:pt x="1236384" y="1291666"/>
                    <a:pt x="1238323" y="1358806"/>
                    <a:pt x="1217107" y="1420628"/>
                  </a:cubicBezTo>
                  <a:cubicBezTo>
                    <a:pt x="1197053" y="1479125"/>
                    <a:pt x="1157335" y="1529868"/>
                    <a:pt x="1107589" y="1566208"/>
                  </a:cubicBezTo>
                  <a:cubicBezTo>
                    <a:pt x="1058841" y="1601827"/>
                    <a:pt x="999900" y="1624263"/>
                    <a:pt x="939352" y="1626921"/>
                  </a:cubicBezTo>
                  <a:cubicBezTo>
                    <a:pt x="872323" y="1629858"/>
                    <a:pt x="807953" y="1605539"/>
                    <a:pt x="743306" y="1591579"/>
                  </a:cubicBezTo>
                  <a:cubicBezTo>
                    <a:pt x="686470" y="1579281"/>
                    <a:pt x="623707" y="1573852"/>
                    <a:pt x="573851" y="1609638"/>
                  </a:cubicBezTo>
                  <a:cubicBezTo>
                    <a:pt x="529922" y="1641158"/>
                    <a:pt x="512251" y="1693285"/>
                    <a:pt x="504661" y="1744748"/>
                  </a:cubicBezTo>
                  <a:cubicBezTo>
                    <a:pt x="496075" y="1802803"/>
                    <a:pt x="499011" y="1862243"/>
                    <a:pt x="487987" y="1919965"/>
                  </a:cubicBezTo>
                  <a:cubicBezTo>
                    <a:pt x="476465" y="1980457"/>
                    <a:pt x="450927" y="2039233"/>
                    <a:pt x="411707" y="2087039"/>
                  </a:cubicBezTo>
                  <a:cubicBezTo>
                    <a:pt x="374204" y="2132741"/>
                    <a:pt x="323185" y="2167806"/>
                    <a:pt x="264354" y="2178553"/>
                  </a:cubicBezTo>
                  <a:cubicBezTo>
                    <a:pt x="189238" y="2192291"/>
                    <a:pt x="113955" y="2168415"/>
                    <a:pt x="38561" y="2172626"/>
                  </a:cubicBezTo>
                  <a:cubicBezTo>
                    <a:pt x="33575" y="2172903"/>
                    <a:pt x="3551" y="2176558"/>
                    <a:pt x="4326" y="2178221"/>
                  </a:cubicBezTo>
                  <a:cubicBezTo>
                    <a:pt x="3828" y="2177112"/>
                    <a:pt x="4714" y="2174066"/>
                    <a:pt x="4770" y="2172903"/>
                  </a:cubicBezTo>
                  <a:lnTo>
                    <a:pt x="6819" y="2149304"/>
                  </a:lnTo>
                  <a:cubicBezTo>
                    <a:pt x="13910" y="2068315"/>
                    <a:pt x="20945" y="1987271"/>
                    <a:pt x="28036" y="1906283"/>
                  </a:cubicBezTo>
                  <a:cubicBezTo>
                    <a:pt x="39946" y="1770064"/>
                    <a:pt x="51801" y="1633846"/>
                    <a:pt x="63711" y="1497628"/>
                  </a:cubicBezTo>
                  <a:cubicBezTo>
                    <a:pt x="77837" y="1335540"/>
                    <a:pt x="92018" y="1173451"/>
                    <a:pt x="106144" y="1011419"/>
                  </a:cubicBezTo>
                  <a:cubicBezTo>
                    <a:pt x="120270" y="849386"/>
                    <a:pt x="133565" y="696992"/>
                    <a:pt x="147303" y="539779"/>
                  </a:cubicBezTo>
                  <a:cubicBezTo>
                    <a:pt x="157939" y="417797"/>
                    <a:pt x="168575" y="295871"/>
                    <a:pt x="179266" y="173890"/>
                  </a:cubicBezTo>
                  <a:lnTo>
                    <a:pt x="189293" y="58832"/>
                  </a:lnTo>
                  <a:lnTo>
                    <a:pt x="192340" y="23601"/>
                  </a:lnTo>
                  <a:cubicBezTo>
                    <a:pt x="192838" y="18006"/>
                    <a:pt x="194833" y="10472"/>
                    <a:pt x="194002" y="4877"/>
                  </a:cubicBezTo>
                  <a:cubicBezTo>
                    <a:pt x="193337" y="778"/>
                    <a:pt x="191841" y="3880"/>
                    <a:pt x="193836" y="4323"/>
                  </a:cubicBezTo>
                  <a:cubicBezTo>
                    <a:pt x="198212" y="5265"/>
                    <a:pt x="203308" y="4932"/>
                    <a:pt x="207795" y="5209"/>
                  </a:cubicBezTo>
                  <a:cubicBezTo>
                    <a:pt x="230286" y="6650"/>
                    <a:pt x="252777" y="8090"/>
                    <a:pt x="275267" y="9530"/>
                  </a:cubicBezTo>
                  <a:cubicBezTo>
                    <a:pt x="365396" y="15291"/>
                    <a:pt x="455470" y="20997"/>
                    <a:pt x="545599" y="26758"/>
                  </a:cubicBezTo>
                  <a:cubicBezTo>
                    <a:pt x="678826" y="35234"/>
                    <a:pt x="812108" y="43765"/>
                    <a:pt x="945335" y="52240"/>
                  </a:cubicBezTo>
                  <a:cubicBezTo>
                    <a:pt x="1104265" y="62378"/>
                    <a:pt x="1263141" y="72515"/>
                    <a:pt x="1422071" y="82597"/>
                  </a:cubicBezTo>
                  <a:cubicBezTo>
                    <a:pt x="1585877" y="93012"/>
                    <a:pt x="1749682" y="103481"/>
                    <a:pt x="1913432" y="113896"/>
                  </a:cubicBezTo>
                  <a:cubicBezTo>
                    <a:pt x="2064995" y="123535"/>
                    <a:pt x="2216558" y="133229"/>
                    <a:pt x="2368121" y="142868"/>
                  </a:cubicBezTo>
                  <a:cubicBezTo>
                    <a:pt x="2486778" y="150402"/>
                    <a:pt x="2605436" y="157991"/>
                    <a:pt x="2724039" y="165525"/>
                  </a:cubicBezTo>
                  <a:cubicBezTo>
                    <a:pt x="2792120" y="169845"/>
                    <a:pt x="2860201" y="174222"/>
                    <a:pt x="2928283" y="178543"/>
                  </a:cubicBezTo>
                  <a:cubicBezTo>
                    <a:pt x="2937091" y="179097"/>
                    <a:pt x="2945899" y="179651"/>
                    <a:pt x="2954707" y="180205"/>
                  </a:cubicBezTo>
                  <a:cubicBezTo>
                    <a:pt x="2957366" y="180371"/>
                    <a:pt x="2957366" y="176216"/>
                    <a:pt x="2954707" y="176050"/>
                  </a:cubicBezTo>
                  <a:cubicBezTo>
                    <a:pt x="2930056" y="174499"/>
                    <a:pt x="2905349" y="172893"/>
                    <a:pt x="2880698" y="171341"/>
                  </a:cubicBezTo>
                  <a:cubicBezTo>
                    <a:pt x="2813558" y="167076"/>
                    <a:pt x="2746474" y="162810"/>
                    <a:pt x="2679334" y="158489"/>
                  </a:cubicBezTo>
                  <a:cubicBezTo>
                    <a:pt x="2580508" y="152175"/>
                    <a:pt x="2481627" y="145915"/>
                    <a:pt x="2382800" y="139600"/>
                  </a:cubicBezTo>
                  <a:cubicBezTo>
                    <a:pt x="2261761" y="131899"/>
                    <a:pt x="2140776" y="124199"/>
                    <a:pt x="2019736" y="116444"/>
                  </a:cubicBezTo>
                  <a:cubicBezTo>
                    <a:pt x="1887174" y="108024"/>
                    <a:pt x="1754557" y="99549"/>
                    <a:pt x="1621995" y="91128"/>
                  </a:cubicBezTo>
                  <a:cubicBezTo>
                    <a:pt x="1488657" y="82653"/>
                    <a:pt x="1355319" y="74122"/>
                    <a:pt x="1221982" y="65646"/>
                  </a:cubicBezTo>
                  <a:cubicBezTo>
                    <a:pt x="1097175" y="57669"/>
                    <a:pt x="972423" y="49747"/>
                    <a:pt x="847617" y="41770"/>
                  </a:cubicBezTo>
                  <a:cubicBezTo>
                    <a:pt x="742199" y="35068"/>
                    <a:pt x="636725" y="28309"/>
                    <a:pt x="531307" y="21607"/>
                  </a:cubicBezTo>
                  <a:cubicBezTo>
                    <a:pt x="455747" y="16787"/>
                    <a:pt x="380187" y="11967"/>
                    <a:pt x="304627" y="7148"/>
                  </a:cubicBezTo>
                  <a:cubicBezTo>
                    <a:pt x="268841" y="4877"/>
                    <a:pt x="232613" y="611"/>
                    <a:pt x="196772" y="279"/>
                  </a:cubicBezTo>
                  <a:cubicBezTo>
                    <a:pt x="195220" y="279"/>
                    <a:pt x="193669" y="58"/>
                    <a:pt x="192174" y="2"/>
                  </a:cubicBezTo>
                  <a:cubicBezTo>
                    <a:pt x="191010" y="-53"/>
                    <a:pt x="190179" y="999"/>
                    <a:pt x="190069" y="2107"/>
                  </a:cubicBezTo>
                  <a:cubicBezTo>
                    <a:pt x="188351" y="21496"/>
                    <a:pt x="186689" y="40940"/>
                    <a:pt x="184972" y="60328"/>
                  </a:cubicBezTo>
                  <a:cubicBezTo>
                    <a:pt x="180374" y="113176"/>
                    <a:pt x="175776" y="165968"/>
                    <a:pt x="171123" y="218816"/>
                  </a:cubicBezTo>
                  <a:cubicBezTo>
                    <a:pt x="164310" y="296923"/>
                    <a:pt x="157496" y="375087"/>
                    <a:pt x="150682" y="453195"/>
                  </a:cubicBezTo>
                  <a:cubicBezTo>
                    <a:pt x="142373" y="548531"/>
                    <a:pt x="134063" y="643867"/>
                    <a:pt x="125699" y="739204"/>
                  </a:cubicBezTo>
                  <a:cubicBezTo>
                    <a:pt x="116614" y="843126"/>
                    <a:pt x="107529" y="947049"/>
                    <a:pt x="98499" y="1050971"/>
                  </a:cubicBezTo>
                  <a:cubicBezTo>
                    <a:pt x="89304" y="1156390"/>
                    <a:pt x="80108" y="1261752"/>
                    <a:pt x="70912" y="1367170"/>
                  </a:cubicBezTo>
                  <a:cubicBezTo>
                    <a:pt x="62326" y="1465443"/>
                    <a:pt x="53740" y="1563770"/>
                    <a:pt x="45153" y="1662042"/>
                  </a:cubicBezTo>
                  <a:cubicBezTo>
                    <a:pt x="37896" y="1745136"/>
                    <a:pt x="30639" y="1828230"/>
                    <a:pt x="23383" y="1911268"/>
                  </a:cubicBezTo>
                  <a:cubicBezTo>
                    <a:pt x="18175" y="1971040"/>
                    <a:pt x="12968" y="2030812"/>
                    <a:pt x="7761" y="2090529"/>
                  </a:cubicBezTo>
                  <a:lnTo>
                    <a:pt x="2886" y="2146146"/>
                  </a:lnTo>
                  <a:cubicBezTo>
                    <a:pt x="2055" y="2155619"/>
                    <a:pt x="-161" y="2166033"/>
                    <a:pt x="338" y="2175506"/>
                  </a:cubicBezTo>
                  <a:cubicBezTo>
                    <a:pt x="393" y="2176669"/>
                    <a:pt x="116" y="2177999"/>
                    <a:pt x="6" y="2179162"/>
                  </a:cubicBezTo>
                  <a:cubicBezTo>
                    <a:pt x="-105" y="2180602"/>
                    <a:pt x="1446" y="2181378"/>
                    <a:pt x="2609" y="2181157"/>
                  </a:cubicBezTo>
                  <a:cubicBezTo>
                    <a:pt x="85592" y="2165368"/>
                    <a:pt x="168630" y="2195171"/>
                    <a:pt x="251835" y="2184536"/>
                  </a:cubicBezTo>
                  <a:cubicBezTo>
                    <a:pt x="312493" y="2176780"/>
                    <a:pt x="366283" y="2144650"/>
                    <a:pt x="406555" y="2099282"/>
                  </a:cubicBezTo>
                  <a:cubicBezTo>
                    <a:pt x="447548" y="2053082"/>
                    <a:pt x="475080" y="1995359"/>
                    <a:pt x="488874" y="1935366"/>
                  </a:cubicBezTo>
                  <a:cubicBezTo>
                    <a:pt x="503332" y="1872491"/>
                    <a:pt x="499122" y="1807290"/>
                    <a:pt x="508871" y="1743696"/>
                  </a:cubicBezTo>
                  <a:cubicBezTo>
                    <a:pt x="518621" y="1680101"/>
                    <a:pt x="549089" y="1612297"/>
                    <a:pt x="618832" y="1592299"/>
                  </a:cubicBezTo>
                  <a:cubicBezTo>
                    <a:pt x="690182" y="1571803"/>
                    <a:pt x="767237" y="1602547"/>
                    <a:pt x="836427" y="1618667"/>
                  </a:cubicBezTo>
                  <a:cubicBezTo>
                    <a:pt x="900021" y="1633458"/>
                    <a:pt x="962341" y="1636173"/>
                    <a:pt x="1024772" y="1614346"/>
                  </a:cubicBezTo>
                  <a:cubicBezTo>
                    <a:pt x="1082606" y="1594127"/>
                    <a:pt x="1134678" y="1557289"/>
                    <a:pt x="1172790" y="1509261"/>
                  </a:cubicBezTo>
                  <a:cubicBezTo>
                    <a:pt x="1212177" y="1459626"/>
                    <a:pt x="1231897" y="1401239"/>
                    <a:pt x="1237382" y="1338586"/>
                  </a:cubicBezTo>
                  <a:cubicBezTo>
                    <a:pt x="1243586" y="1267846"/>
                    <a:pt x="1235110" y="1196884"/>
                    <a:pt x="1239044" y="1126088"/>
                  </a:cubicBezTo>
                  <a:cubicBezTo>
                    <a:pt x="1243253" y="1050861"/>
                    <a:pt x="1266021" y="979455"/>
                    <a:pt x="1327344" y="931538"/>
                  </a:cubicBezTo>
                  <a:cubicBezTo>
                    <a:pt x="1391936" y="881072"/>
                    <a:pt x="1479461" y="858138"/>
                    <a:pt x="1559619" y="849331"/>
                  </a:cubicBezTo>
                  <a:cubicBezTo>
                    <a:pt x="1644873" y="839913"/>
                    <a:pt x="1729019" y="850715"/>
                    <a:pt x="1811393" y="873483"/>
                  </a:cubicBezTo>
                  <a:cubicBezTo>
                    <a:pt x="1891274" y="895530"/>
                    <a:pt x="1968828" y="925666"/>
                    <a:pt x="2049595" y="944611"/>
                  </a:cubicBezTo>
                  <a:cubicBezTo>
                    <a:pt x="2209190" y="982114"/>
                    <a:pt x="2377593" y="967767"/>
                    <a:pt x="2532369" y="916138"/>
                  </a:cubicBezTo>
                  <a:cubicBezTo>
                    <a:pt x="2602722" y="892650"/>
                    <a:pt x="2671634" y="861462"/>
                    <a:pt x="2730021" y="815041"/>
                  </a:cubicBezTo>
                  <a:cubicBezTo>
                    <a:pt x="2781429" y="774214"/>
                    <a:pt x="2822699" y="722142"/>
                    <a:pt x="2853443" y="664308"/>
                  </a:cubicBezTo>
                  <a:cubicBezTo>
                    <a:pt x="2916040" y="546648"/>
                    <a:pt x="2937091" y="411260"/>
                    <a:pt x="2949112" y="280083"/>
                  </a:cubicBezTo>
                  <a:cubicBezTo>
                    <a:pt x="2952214" y="246126"/>
                    <a:pt x="2954651" y="212113"/>
                    <a:pt x="2956867" y="178100"/>
                  </a:cubicBezTo>
                  <a:cubicBezTo>
                    <a:pt x="2957033" y="175441"/>
                    <a:pt x="2952879" y="175441"/>
                    <a:pt x="2952712" y="17810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" name="Google Shape;99;p5"/>
            <p:cNvSpPr/>
            <p:nvPr/>
          </p:nvSpPr>
          <p:spPr>
            <a:xfrm flipH="1" rot="10557995">
              <a:off x="-1626918" y="3834007"/>
              <a:ext cx="3468129" cy="2565011"/>
            </a:xfrm>
            <a:custGeom>
              <a:rect b="b" l="l" r="r" t="t"/>
              <a:pathLst>
                <a:path extrusionOk="0" h="2186887" w="2956871">
                  <a:moveTo>
                    <a:pt x="2952768" y="178044"/>
                  </a:moveTo>
                  <a:cubicBezTo>
                    <a:pt x="2944569" y="304180"/>
                    <a:pt x="2933823" y="432256"/>
                    <a:pt x="2895101" y="553351"/>
                  </a:cubicBezTo>
                  <a:cubicBezTo>
                    <a:pt x="2854994" y="678822"/>
                    <a:pt x="2780985" y="787454"/>
                    <a:pt x="2665042" y="853762"/>
                  </a:cubicBezTo>
                  <a:cubicBezTo>
                    <a:pt x="2600839" y="890490"/>
                    <a:pt x="2529766" y="915418"/>
                    <a:pt x="2458194" y="933366"/>
                  </a:cubicBezTo>
                  <a:cubicBezTo>
                    <a:pt x="2382800" y="952256"/>
                    <a:pt x="2305136" y="962227"/>
                    <a:pt x="2227360" y="961563"/>
                  </a:cubicBezTo>
                  <a:cubicBezTo>
                    <a:pt x="2149473" y="960898"/>
                    <a:pt x="2073194" y="948267"/>
                    <a:pt x="1998464" y="926774"/>
                  </a:cubicBezTo>
                  <a:cubicBezTo>
                    <a:pt x="1925785" y="905890"/>
                    <a:pt x="1854768" y="879134"/>
                    <a:pt x="1781202" y="861241"/>
                  </a:cubicBezTo>
                  <a:cubicBezTo>
                    <a:pt x="1708523" y="843570"/>
                    <a:pt x="1634126" y="836867"/>
                    <a:pt x="1559619" y="845120"/>
                  </a:cubicBezTo>
                  <a:cubicBezTo>
                    <a:pt x="1490540" y="852710"/>
                    <a:pt x="1419301" y="870880"/>
                    <a:pt x="1358643" y="905613"/>
                  </a:cubicBezTo>
                  <a:cubicBezTo>
                    <a:pt x="1304743" y="936468"/>
                    <a:pt x="1265079" y="983222"/>
                    <a:pt x="1247796" y="1043216"/>
                  </a:cubicBezTo>
                  <a:cubicBezTo>
                    <a:pt x="1230623" y="1102711"/>
                    <a:pt x="1233448" y="1165973"/>
                    <a:pt x="1234889" y="1227185"/>
                  </a:cubicBezTo>
                  <a:cubicBezTo>
                    <a:pt x="1236384" y="1291666"/>
                    <a:pt x="1238323" y="1358806"/>
                    <a:pt x="1217107" y="1420628"/>
                  </a:cubicBezTo>
                  <a:cubicBezTo>
                    <a:pt x="1197053" y="1479125"/>
                    <a:pt x="1157335" y="1529868"/>
                    <a:pt x="1107589" y="1566208"/>
                  </a:cubicBezTo>
                  <a:cubicBezTo>
                    <a:pt x="1058841" y="1601827"/>
                    <a:pt x="999900" y="1624263"/>
                    <a:pt x="939352" y="1626921"/>
                  </a:cubicBezTo>
                  <a:cubicBezTo>
                    <a:pt x="872323" y="1629858"/>
                    <a:pt x="807953" y="1605539"/>
                    <a:pt x="743306" y="1591579"/>
                  </a:cubicBezTo>
                  <a:cubicBezTo>
                    <a:pt x="686470" y="1579281"/>
                    <a:pt x="623707" y="1573852"/>
                    <a:pt x="573851" y="1609638"/>
                  </a:cubicBezTo>
                  <a:cubicBezTo>
                    <a:pt x="529922" y="1641158"/>
                    <a:pt x="512251" y="1693285"/>
                    <a:pt x="504661" y="1744748"/>
                  </a:cubicBezTo>
                  <a:cubicBezTo>
                    <a:pt x="496075" y="1802803"/>
                    <a:pt x="499011" y="1862243"/>
                    <a:pt x="487987" y="1919965"/>
                  </a:cubicBezTo>
                  <a:cubicBezTo>
                    <a:pt x="476465" y="1980457"/>
                    <a:pt x="450927" y="2039233"/>
                    <a:pt x="411707" y="2087039"/>
                  </a:cubicBezTo>
                  <a:cubicBezTo>
                    <a:pt x="374204" y="2132741"/>
                    <a:pt x="323185" y="2167806"/>
                    <a:pt x="264354" y="2178553"/>
                  </a:cubicBezTo>
                  <a:cubicBezTo>
                    <a:pt x="189238" y="2192291"/>
                    <a:pt x="113955" y="2168415"/>
                    <a:pt x="38561" y="2172626"/>
                  </a:cubicBezTo>
                  <a:cubicBezTo>
                    <a:pt x="33575" y="2172903"/>
                    <a:pt x="3551" y="2176558"/>
                    <a:pt x="4326" y="2178221"/>
                  </a:cubicBezTo>
                  <a:cubicBezTo>
                    <a:pt x="3828" y="2177112"/>
                    <a:pt x="4714" y="2174066"/>
                    <a:pt x="4770" y="2172903"/>
                  </a:cubicBezTo>
                  <a:lnTo>
                    <a:pt x="6819" y="2149304"/>
                  </a:lnTo>
                  <a:cubicBezTo>
                    <a:pt x="13910" y="2068315"/>
                    <a:pt x="20945" y="1987271"/>
                    <a:pt x="28036" y="1906283"/>
                  </a:cubicBezTo>
                  <a:cubicBezTo>
                    <a:pt x="39946" y="1770064"/>
                    <a:pt x="51801" y="1633846"/>
                    <a:pt x="63711" y="1497628"/>
                  </a:cubicBezTo>
                  <a:cubicBezTo>
                    <a:pt x="77837" y="1335540"/>
                    <a:pt x="92018" y="1173451"/>
                    <a:pt x="106144" y="1011419"/>
                  </a:cubicBezTo>
                  <a:cubicBezTo>
                    <a:pt x="120270" y="849386"/>
                    <a:pt x="133565" y="696992"/>
                    <a:pt x="147303" y="539779"/>
                  </a:cubicBezTo>
                  <a:cubicBezTo>
                    <a:pt x="157939" y="417797"/>
                    <a:pt x="168575" y="295871"/>
                    <a:pt x="179266" y="173890"/>
                  </a:cubicBezTo>
                  <a:lnTo>
                    <a:pt x="189293" y="58832"/>
                  </a:lnTo>
                  <a:lnTo>
                    <a:pt x="192340" y="23601"/>
                  </a:lnTo>
                  <a:cubicBezTo>
                    <a:pt x="192838" y="18006"/>
                    <a:pt x="194833" y="10472"/>
                    <a:pt x="194002" y="4877"/>
                  </a:cubicBezTo>
                  <a:cubicBezTo>
                    <a:pt x="193337" y="778"/>
                    <a:pt x="191841" y="3880"/>
                    <a:pt x="193836" y="4323"/>
                  </a:cubicBezTo>
                  <a:cubicBezTo>
                    <a:pt x="198212" y="5265"/>
                    <a:pt x="203308" y="4932"/>
                    <a:pt x="207795" y="5209"/>
                  </a:cubicBezTo>
                  <a:cubicBezTo>
                    <a:pt x="230286" y="6650"/>
                    <a:pt x="252777" y="8090"/>
                    <a:pt x="275267" y="9530"/>
                  </a:cubicBezTo>
                  <a:cubicBezTo>
                    <a:pt x="365396" y="15291"/>
                    <a:pt x="455470" y="20997"/>
                    <a:pt x="545599" y="26758"/>
                  </a:cubicBezTo>
                  <a:cubicBezTo>
                    <a:pt x="678826" y="35234"/>
                    <a:pt x="812108" y="43765"/>
                    <a:pt x="945335" y="52240"/>
                  </a:cubicBezTo>
                  <a:cubicBezTo>
                    <a:pt x="1104265" y="62378"/>
                    <a:pt x="1263141" y="72515"/>
                    <a:pt x="1422071" y="82597"/>
                  </a:cubicBezTo>
                  <a:cubicBezTo>
                    <a:pt x="1585877" y="93012"/>
                    <a:pt x="1749682" y="103481"/>
                    <a:pt x="1913432" y="113896"/>
                  </a:cubicBezTo>
                  <a:cubicBezTo>
                    <a:pt x="2064995" y="123535"/>
                    <a:pt x="2216558" y="133229"/>
                    <a:pt x="2368121" y="142868"/>
                  </a:cubicBezTo>
                  <a:cubicBezTo>
                    <a:pt x="2486778" y="150402"/>
                    <a:pt x="2605436" y="157991"/>
                    <a:pt x="2724039" y="165525"/>
                  </a:cubicBezTo>
                  <a:cubicBezTo>
                    <a:pt x="2792120" y="169845"/>
                    <a:pt x="2860201" y="174222"/>
                    <a:pt x="2928283" y="178543"/>
                  </a:cubicBezTo>
                  <a:cubicBezTo>
                    <a:pt x="2937091" y="179097"/>
                    <a:pt x="2945899" y="179651"/>
                    <a:pt x="2954707" y="180205"/>
                  </a:cubicBezTo>
                  <a:cubicBezTo>
                    <a:pt x="2957366" y="180371"/>
                    <a:pt x="2957366" y="176216"/>
                    <a:pt x="2954707" y="176050"/>
                  </a:cubicBezTo>
                  <a:cubicBezTo>
                    <a:pt x="2930056" y="174499"/>
                    <a:pt x="2905349" y="172893"/>
                    <a:pt x="2880698" y="171341"/>
                  </a:cubicBezTo>
                  <a:cubicBezTo>
                    <a:pt x="2813558" y="167076"/>
                    <a:pt x="2746474" y="162810"/>
                    <a:pt x="2679334" y="158489"/>
                  </a:cubicBezTo>
                  <a:cubicBezTo>
                    <a:pt x="2580508" y="152175"/>
                    <a:pt x="2481627" y="145915"/>
                    <a:pt x="2382800" y="139600"/>
                  </a:cubicBezTo>
                  <a:cubicBezTo>
                    <a:pt x="2261761" y="131899"/>
                    <a:pt x="2140776" y="124199"/>
                    <a:pt x="2019736" y="116444"/>
                  </a:cubicBezTo>
                  <a:cubicBezTo>
                    <a:pt x="1887174" y="108024"/>
                    <a:pt x="1754557" y="99549"/>
                    <a:pt x="1621995" y="91128"/>
                  </a:cubicBezTo>
                  <a:cubicBezTo>
                    <a:pt x="1488657" y="82653"/>
                    <a:pt x="1355319" y="74122"/>
                    <a:pt x="1221982" y="65646"/>
                  </a:cubicBezTo>
                  <a:cubicBezTo>
                    <a:pt x="1097175" y="57669"/>
                    <a:pt x="972423" y="49747"/>
                    <a:pt x="847617" y="41770"/>
                  </a:cubicBezTo>
                  <a:cubicBezTo>
                    <a:pt x="742199" y="35068"/>
                    <a:pt x="636725" y="28309"/>
                    <a:pt x="531307" y="21607"/>
                  </a:cubicBezTo>
                  <a:cubicBezTo>
                    <a:pt x="455747" y="16787"/>
                    <a:pt x="380187" y="11967"/>
                    <a:pt x="304627" y="7148"/>
                  </a:cubicBezTo>
                  <a:cubicBezTo>
                    <a:pt x="268841" y="4877"/>
                    <a:pt x="232613" y="611"/>
                    <a:pt x="196772" y="279"/>
                  </a:cubicBezTo>
                  <a:cubicBezTo>
                    <a:pt x="195220" y="279"/>
                    <a:pt x="193669" y="58"/>
                    <a:pt x="192174" y="2"/>
                  </a:cubicBezTo>
                  <a:cubicBezTo>
                    <a:pt x="191010" y="-53"/>
                    <a:pt x="190179" y="999"/>
                    <a:pt x="190069" y="2107"/>
                  </a:cubicBezTo>
                  <a:cubicBezTo>
                    <a:pt x="188351" y="21496"/>
                    <a:pt x="186689" y="40940"/>
                    <a:pt x="184972" y="60328"/>
                  </a:cubicBezTo>
                  <a:cubicBezTo>
                    <a:pt x="180374" y="113176"/>
                    <a:pt x="175776" y="165968"/>
                    <a:pt x="171123" y="218816"/>
                  </a:cubicBezTo>
                  <a:cubicBezTo>
                    <a:pt x="164310" y="296923"/>
                    <a:pt x="157496" y="375087"/>
                    <a:pt x="150682" y="453195"/>
                  </a:cubicBezTo>
                  <a:cubicBezTo>
                    <a:pt x="142373" y="548531"/>
                    <a:pt x="134063" y="643867"/>
                    <a:pt x="125699" y="739204"/>
                  </a:cubicBezTo>
                  <a:cubicBezTo>
                    <a:pt x="116614" y="843126"/>
                    <a:pt x="107529" y="947049"/>
                    <a:pt x="98499" y="1050971"/>
                  </a:cubicBezTo>
                  <a:cubicBezTo>
                    <a:pt x="89304" y="1156390"/>
                    <a:pt x="80108" y="1261752"/>
                    <a:pt x="70912" y="1367170"/>
                  </a:cubicBezTo>
                  <a:cubicBezTo>
                    <a:pt x="62326" y="1465443"/>
                    <a:pt x="53740" y="1563770"/>
                    <a:pt x="45153" y="1662042"/>
                  </a:cubicBezTo>
                  <a:cubicBezTo>
                    <a:pt x="37896" y="1745136"/>
                    <a:pt x="30639" y="1828230"/>
                    <a:pt x="23383" y="1911268"/>
                  </a:cubicBezTo>
                  <a:cubicBezTo>
                    <a:pt x="18175" y="1971040"/>
                    <a:pt x="12968" y="2030812"/>
                    <a:pt x="7761" y="2090529"/>
                  </a:cubicBezTo>
                  <a:lnTo>
                    <a:pt x="2886" y="2146146"/>
                  </a:lnTo>
                  <a:cubicBezTo>
                    <a:pt x="2055" y="2155619"/>
                    <a:pt x="-161" y="2166033"/>
                    <a:pt x="338" y="2175506"/>
                  </a:cubicBezTo>
                  <a:cubicBezTo>
                    <a:pt x="393" y="2176669"/>
                    <a:pt x="116" y="2177999"/>
                    <a:pt x="6" y="2179162"/>
                  </a:cubicBezTo>
                  <a:cubicBezTo>
                    <a:pt x="-105" y="2180602"/>
                    <a:pt x="1446" y="2181378"/>
                    <a:pt x="2609" y="2181157"/>
                  </a:cubicBezTo>
                  <a:cubicBezTo>
                    <a:pt x="85592" y="2165368"/>
                    <a:pt x="168630" y="2195171"/>
                    <a:pt x="251835" y="2184536"/>
                  </a:cubicBezTo>
                  <a:cubicBezTo>
                    <a:pt x="312493" y="2176780"/>
                    <a:pt x="366283" y="2144650"/>
                    <a:pt x="406555" y="2099282"/>
                  </a:cubicBezTo>
                  <a:cubicBezTo>
                    <a:pt x="447548" y="2053082"/>
                    <a:pt x="475080" y="1995359"/>
                    <a:pt x="488874" y="1935366"/>
                  </a:cubicBezTo>
                  <a:cubicBezTo>
                    <a:pt x="503332" y="1872491"/>
                    <a:pt x="499122" y="1807290"/>
                    <a:pt x="508871" y="1743696"/>
                  </a:cubicBezTo>
                  <a:cubicBezTo>
                    <a:pt x="518621" y="1680101"/>
                    <a:pt x="549089" y="1612297"/>
                    <a:pt x="618832" y="1592299"/>
                  </a:cubicBezTo>
                  <a:cubicBezTo>
                    <a:pt x="690182" y="1571803"/>
                    <a:pt x="767237" y="1602547"/>
                    <a:pt x="836427" y="1618667"/>
                  </a:cubicBezTo>
                  <a:cubicBezTo>
                    <a:pt x="900021" y="1633458"/>
                    <a:pt x="962341" y="1636173"/>
                    <a:pt x="1024772" y="1614346"/>
                  </a:cubicBezTo>
                  <a:cubicBezTo>
                    <a:pt x="1082606" y="1594127"/>
                    <a:pt x="1134678" y="1557289"/>
                    <a:pt x="1172790" y="1509261"/>
                  </a:cubicBezTo>
                  <a:cubicBezTo>
                    <a:pt x="1212177" y="1459626"/>
                    <a:pt x="1231897" y="1401239"/>
                    <a:pt x="1237382" y="1338586"/>
                  </a:cubicBezTo>
                  <a:cubicBezTo>
                    <a:pt x="1243586" y="1267846"/>
                    <a:pt x="1235110" y="1196884"/>
                    <a:pt x="1239044" y="1126088"/>
                  </a:cubicBezTo>
                  <a:cubicBezTo>
                    <a:pt x="1243253" y="1050861"/>
                    <a:pt x="1266021" y="979455"/>
                    <a:pt x="1327344" y="931538"/>
                  </a:cubicBezTo>
                  <a:cubicBezTo>
                    <a:pt x="1391936" y="881072"/>
                    <a:pt x="1479461" y="858138"/>
                    <a:pt x="1559619" y="849331"/>
                  </a:cubicBezTo>
                  <a:cubicBezTo>
                    <a:pt x="1644873" y="839913"/>
                    <a:pt x="1729019" y="850715"/>
                    <a:pt x="1811393" y="873483"/>
                  </a:cubicBezTo>
                  <a:cubicBezTo>
                    <a:pt x="1891274" y="895530"/>
                    <a:pt x="1968828" y="925666"/>
                    <a:pt x="2049595" y="944611"/>
                  </a:cubicBezTo>
                  <a:cubicBezTo>
                    <a:pt x="2209190" y="982114"/>
                    <a:pt x="2377593" y="967767"/>
                    <a:pt x="2532369" y="916138"/>
                  </a:cubicBezTo>
                  <a:cubicBezTo>
                    <a:pt x="2602722" y="892650"/>
                    <a:pt x="2671634" y="861462"/>
                    <a:pt x="2730021" y="815041"/>
                  </a:cubicBezTo>
                  <a:cubicBezTo>
                    <a:pt x="2781429" y="774214"/>
                    <a:pt x="2822699" y="722142"/>
                    <a:pt x="2853443" y="664308"/>
                  </a:cubicBezTo>
                  <a:cubicBezTo>
                    <a:pt x="2916040" y="546648"/>
                    <a:pt x="2937091" y="411260"/>
                    <a:pt x="2949112" y="280083"/>
                  </a:cubicBezTo>
                  <a:cubicBezTo>
                    <a:pt x="2952214" y="246126"/>
                    <a:pt x="2954651" y="212113"/>
                    <a:pt x="2956867" y="178100"/>
                  </a:cubicBezTo>
                  <a:cubicBezTo>
                    <a:pt x="2957033" y="175441"/>
                    <a:pt x="2952879" y="175441"/>
                    <a:pt x="2952712" y="17810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0" name="Google Shape;100;p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Spline Sans"/>
              <a:buNone/>
              <a:defRPr>
                <a:latin typeface="Spline Sans"/>
                <a:ea typeface="Spline Sans"/>
                <a:cs typeface="Spline Sans"/>
                <a:sym typeface="Splin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Spline Sans"/>
              <a:buNone/>
              <a:defRPr>
                <a:latin typeface="Spline Sans"/>
                <a:ea typeface="Spline Sans"/>
                <a:cs typeface="Spline Sans"/>
                <a:sym typeface="Splin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Spline Sans"/>
              <a:buNone/>
              <a:defRPr>
                <a:latin typeface="Spline Sans"/>
                <a:ea typeface="Spline Sans"/>
                <a:cs typeface="Spline Sans"/>
                <a:sym typeface="Splin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Spline Sans"/>
              <a:buNone/>
              <a:defRPr>
                <a:latin typeface="Spline Sans"/>
                <a:ea typeface="Spline Sans"/>
                <a:cs typeface="Spline Sans"/>
                <a:sym typeface="Splin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Spline Sans"/>
              <a:buNone/>
              <a:defRPr>
                <a:latin typeface="Spline Sans"/>
                <a:ea typeface="Spline Sans"/>
                <a:cs typeface="Spline Sans"/>
                <a:sym typeface="Splin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Spline Sans"/>
              <a:buNone/>
              <a:defRPr>
                <a:latin typeface="Spline Sans"/>
                <a:ea typeface="Spline Sans"/>
                <a:cs typeface="Spline Sans"/>
                <a:sym typeface="Splin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Spline Sans"/>
              <a:buNone/>
              <a:defRPr>
                <a:latin typeface="Spline Sans"/>
                <a:ea typeface="Spline Sans"/>
                <a:cs typeface="Spline Sans"/>
                <a:sym typeface="Splin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Spline Sans"/>
              <a:buNone/>
              <a:defRPr>
                <a:latin typeface="Spline Sans"/>
                <a:ea typeface="Spline Sans"/>
                <a:cs typeface="Spline Sans"/>
                <a:sym typeface="Spline Sans"/>
              </a:defRPr>
            </a:lvl9pPr>
          </a:lstStyle>
          <a:p/>
        </p:txBody>
      </p:sp>
      <p:sp>
        <p:nvSpPr>
          <p:cNvPr id="101" name="Google Shape;101;p5"/>
          <p:cNvSpPr txBox="1"/>
          <p:nvPr>
            <p:ph idx="1" type="subTitle"/>
          </p:nvPr>
        </p:nvSpPr>
        <p:spPr>
          <a:xfrm>
            <a:off x="4888487" y="2711597"/>
            <a:ext cx="2574900" cy="146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02" name="Google Shape;102;p5"/>
          <p:cNvSpPr txBox="1"/>
          <p:nvPr>
            <p:ph idx="2" type="subTitle"/>
          </p:nvPr>
        </p:nvSpPr>
        <p:spPr>
          <a:xfrm>
            <a:off x="1680612" y="2711597"/>
            <a:ext cx="2574900" cy="146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03" name="Google Shape;103;p5"/>
          <p:cNvSpPr txBox="1"/>
          <p:nvPr>
            <p:ph idx="3" type="subTitle"/>
          </p:nvPr>
        </p:nvSpPr>
        <p:spPr>
          <a:xfrm>
            <a:off x="1680612" y="2353700"/>
            <a:ext cx="2574900" cy="43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sz="2000">
                <a:solidFill>
                  <a:schemeClr val="dk1"/>
                </a:solidFill>
                <a:latin typeface="Spline Sans"/>
                <a:ea typeface="Spline Sans"/>
                <a:cs typeface="Spline Sans"/>
                <a:sym typeface="Spline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b="1" sz="2400">
                <a:latin typeface="Spline Sans"/>
                <a:ea typeface="Spline Sans"/>
                <a:cs typeface="Spline Sans"/>
                <a:sym typeface="Spline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b="1" sz="2400">
                <a:latin typeface="Spline Sans"/>
                <a:ea typeface="Spline Sans"/>
                <a:cs typeface="Spline Sans"/>
                <a:sym typeface="Spline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b="1" sz="2400">
                <a:latin typeface="Spline Sans"/>
                <a:ea typeface="Spline Sans"/>
                <a:cs typeface="Spline Sans"/>
                <a:sym typeface="Spline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b="1" sz="2400">
                <a:latin typeface="Spline Sans"/>
                <a:ea typeface="Spline Sans"/>
                <a:cs typeface="Spline Sans"/>
                <a:sym typeface="Spline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b="1" sz="2400">
                <a:latin typeface="Spline Sans"/>
                <a:ea typeface="Spline Sans"/>
                <a:cs typeface="Spline Sans"/>
                <a:sym typeface="Spline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b="1" sz="2400">
                <a:latin typeface="Spline Sans"/>
                <a:ea typeface="Spline Sans"/>
                <a:cs typeface="Spline Sans"/>
                <a:sym typeface="Spline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b="1" sz="2400">
                <a:latin typeface="Spline Sans"/>
                <a:ea typeface="Spline Sans"/>
                <a:cs typeface="Spline Sans"/>
                <a:sym typeface="Spline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b="1" sz="2400">
                <a:latin typeface="Spline Sans"/>
                <a:ea typeface="Spline Sans"/>
                <a:cs typeface="Spline Sans"/>
                <a:sym typeface="Spline Sans"/>
              </a:defRPr>
            </a:lvl9pPr>
          </a:lstStyle>
          <a:p/>
        </p:txBody>
      </p:sp>
      <p:sp>
        <p:nvSpPr>
          <p:cNvPr id="104" name="Google Shape;104;p5"/>
          <p:cNvSpPr txBox="1"/>
          <p:nvPr>
            <p:ph idx="4" type="subTitle"/>
          </p:nvPr>
        </p:nvSpPr>
        <p:spPr>
          <a:xfrm>
            <a:off x="4888488" y="2353700"/>
            <a:ext cx="2574900" cy="43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sz="2000">
                <a:solidFill>
                  <a:schemeClr val="dk1"/>
                </a:solidFill>
                <a:latin typeface="Spline Sans"/>
                <a:ea typeface="Spline Sans"/>
                <a:cs typeface="Spline Sans"/>
                <a:sym typeface="Spline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b="1" sz="2400">
                <a:latin typeface="Spline Sans"/>
                <a:ea typeface="Spline Sans"/>
                <a:cs typeface="Spline Sans"/>
                <a:sym typeface="Spline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b="1" sz="2400">
                <a:latin typeface="Spline Sans"/>
                <a:ea typeface="Spline Sans"/>
                <a:cs typeface="Spline Sans"/>
                <a:sym typeface="Spline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b="1" sz="2400">
                <a:latin typeface="Spline Sans"/>
                <a:ea typeface="Spline Sans"/>
                <a:cs typeface="Spline Sans"/>
                <a:sym typeface="Spline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b="1" sz="2400">
                <a:latin typeface="Spline Sans"/>
                <a:ea typeface="Spline Sans"/>
                <a:cs typeface="Spline Sans"/>
                <a:sym typeface="Spline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b="1" sz="2400">
                <a:latin typeface="Spline Sans"/>
                <a:ea typeface="Spline Sans"/>
                <a:cs typeface="Spline Sans"/>
                <a:sym typeface="Spline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b="1" sz="2400">
                <a:latin typeface="Spline Sans"/>
                <a:ea typeface="Spline Sans"/>
                <a:cs typeface="Spline Sans"/>
                <a:sym typeface="Spline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b="1" sz="2400">
                <a:latin typeface="Spline Sans"/>
                <a:ea typeface="Spline Sans"/>
                <a:cs typeface="Spline Sans"/>
                <a:sym typeface="Spline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b="1" sz="2400">
                <a:latin typeface="Spline Sans"/>
                <a:ea typeface="Spline Sans"/>
                <a:cs typeface="Spline Sans"/>
                <a:sym typeface="Spline Sans"/>
              </a:defRPr>
            </a:lvl9pPr>
          </a:lstStyle>
          <a:p/>
        </p:txBody>
      </p:sp>
      <p:grpSp>
        <p:nvGrpSpPr>
          <p:cNvPr id="105" name="Google Shape;105;p5"/>
          <p:cNvGrpSpPr/>
          <p:nvPr/>
        </p:nvGrpSpPr>
        <p:grpSpPr>
          <a:xfrm>
            <a:off x="169918" y="86822"/>
            <a:ext cx="8788332" cy="4965566"/>
            <a:chOff x="169918" y="86822"/>
            <a:chExt cx="8788332" cy="4965566"/>
          </a:xfrm>
        </p:grpSpPr>
        <p:sp>
          <p:nvSpPr>
            <p:cNvPr id="106" name="Google Shape;106;p5"/>
            <p:cNvSpPr/>
            <p:nvPr/>
          </p:nvSpPr>
          <p:spPr>
            <a:xfrm>
              <a:off x="8712748" y="2073539"/>
              <a:ext cx="143975" cy="143975"/>
            </a:xfrm>
            <a:custGeom>
              <a:rect b="b" l="l" r="r" t="t"/>
              <a:pathLst>
                <a:path extrusionOk="0" h="116109" w="116109">
                  <a:moveTo>
                    <a:pt x="58055" y="116110"/>
                  </a:moveTo>
                  <a:cubicBezTo>
                    <a:pt x="26036" y="116110"/>
                    <a:pt x="0" y="90074"/>
                    <a:pt x="0" y="58055"/>
                  </a:cubicBezTo>
                  <a:cubicBezTo>
                    <a:pt x="0" y="26036"/>
                    <a:pt x="26036" y="0"/>
                    <a:pt x="58055" y="0"/>
                  </a:cubicBezTo>
                  <a:cubicBezTo>
                    <a:pt x="90073" y="0"/>
                    <a:pt x="116110" y="26036"/>
                    <a:pt x="116110" y="58055"/>
                  </a:cubicBezTo>
                  <a:cubicBezTo>
                    <a:pt x="116110" y="90074"/>
                    <a:pt x="90073" y="116110"/>
                    <a:pt x="58055" y="116110"/>
                  </a:cubicBezTo>
                  <a:close/>
                  <a:moveTo>
                    <a:pt x="58055" y="5540"/>
                  </a:moveTo>
                  <a:cubicBezTo>
                    <a:pt x="29083" y="5540"/>
                    <a:pt x="5540" y="29083"/>
                    <a:pt x="5540" y="58055"/>
                  </a:cubicBezTo>
                  <a:cubicBezTo>
                    <a:pt x="5540" y="87027"/>
                    <a:pt x="29083" y="110570"/>
                    <a:pt x="58055" y="110570"/>
                  </a:cubicBezTo>
                  <a:cubicBezTo>
                    <a:pt x="87027" y="110570"/>
                    <a:pt x="110570" y="87027"/>
                    <a:pt x="110570" y="58055"/>
                  </a:cubicBezTo>
                  <a:cubicBezTo>
                    <a:pt x="110570" y="29083"/>
                    <a:pt x="87027" y="5540"/>
                    <a:pt x="58055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" name="Google Shape;107;p5"/>
            <p:cNvSpPr/>
            <p:nvPr/>
          </p:nvSpPr>
          <p:spPr>
            <a:xfrm>
              <a:off x="8552984" y="1820634"/>
              <a:ext cx="58249" cy="58249"/>
            </a:xfrm>
            <a:custGeom>
              <a:rect b="b" l="l" r="r" t="t"/>
              <a:pathLst>
                <a:path extrusionOk="0" h="46975" w="46975">
                  <a:moveTo>
                    <a:pt x="23488" y="46976"/>
                  </a:moveTo>
                  <a:cubicBezTo>
                    <a:pt x="10525" y="46976"/>
                    <a:pt x="0" y="36450"/>
                    <a:pt x="0" y="23488"/>
                  </a:cubicBezTo>
                  <a:cubicBezTo>
                    <a:pt x="0" y="10525"/>
                    <a:pt x="10525" y="0"/>
                    <a:pt x="23488" y="0"/>
                  </a:cubicBezTo>
                  <a:cubicBezTo>
                    <a:pt x="36451" y="0"/>
                    <a:pt x="46976" y="10525"/>
                    <a:pt x="46976" y="23488"/>
                  </a:cubicBezTo>
                  <a:cubicBezTo>
                    <a:pt x="46976" y="36450"/>
                    <a:pt x="36451" y="46976"/>
                    <a:pt x="23488" y="46976"/>
                  </a:cubicBezTo>
                  <a:close/>
                  <a:moveTo>
                    <a:pt x="23488" y="5540"/>
                  </a:moveTo>
                  <a:cubicBezTo>
                    <a:pt x="13572" y="5540"/>
                    <a:pt x="5540" y="13572"/>
                    <a:pt x="5540" y="23488"/>
                  </a:cubicBezTo>
                  <a:cubicBezTo>
                    <a:pt x="5540" y="33404"/>
                    <a:pt x="13572" y="41436"/>
                    <a:pt x="23488" y="41436"/>
                  </a:cubicBezTo>
                  <a:cubicBezTo>
                    <a:pt x="33404" y="41436"/>
                    <a:pt x="41436" y="33404"/>
                    <a:pt x="41436" y="23488"/>
                  </a:cubicBezTo>
                  <a:cubicBezTo>
                    <a:pt x="41436" y="13572"/>
                    <a:pt x="33348" y="5540"/>
                    <a:pt x="23488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" name="Google Shape;108;p5"/>
            <p:cNvSpPr/>
            <p:nvPr/>
          </p:nvSpPr>
          <p:spPr>
            <a:xfrm>
              <a:off x="265409" y="494433"/>
              <a:ext cx="90122" cy="90122"/>
            </a:xfrm>
            <a:custGeom>
              <a:rect b="b" l="l" r="r" t="t"/>
              <a:pathLst>
                <a:path extrusionOk="0" h="72679" w="72679">
                  <a:moveTo>
                    <a:pt x="36340" y="72679"/>
                  </a:moveTo>
                  <a:cubicBezTo>
                    <a:pt x="16286" y="72679"/>
                    <a:pt x="0" y="56393"/>
                    <a:pt x="0" y="36340"/>
                  </a:cubicBezTo>
                  <a:cubicBezTo>
                    <a:pt x="0" y="16286"/>
                    <a:pt x="16286" y="0"/>
                    <a:pt x="36340" y="0"/>
                  </a:cubicBezTo>
                  <a:cubicBezTo>
                    <a:pt x="56393" y="0"/>
                    <a:pt x="72679" y="16286"/>
                    <a:pt x="72679" y="36340"/>
                  </a:cubicBezTo>
                  <a:cubicBezTo>
                    <a:pt x="72679" y="56393"/>
                    <a:pt x="56393" y="72679"/>
                    <a:pt x="36340" y="72679"/>
                  </a:cubicBezTo>
                  <a:close/>
                  <a:moveTo>
                    <a:pt x="36340" y="5540"/>
                  </a:moveTo>
                  <a:cubicBezTo>
                    <a:pt x="19333" y="5540"/>
                    <a:pt x="5540" y="19333"/>
                    <a:pt x="5540" y="36340"/>
                  </a:cubicBezTo>
                  <a:cubicBezTo>
                    <a:pt x="5540" y="53346"/>
                    <a:pt x="19333" y="67140"/>
                    <a:pt x="36340" y="67140"/>
                  </a:cubicBezTo>
                  <a:cubicBezTo>
                    <a:pt x="53346" y="67140"/>
                    <a:pt x="67140" y="53346"/>
                    <a:pt x="67140" y="36340"/>
                  </a:cubicBezTo>
                  <a:cubicBezTo>
                    <a:pt x="67140" y="19333"/>
                    <a:pt x="53346" y="5540"/>
                    <a:pt x="36340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" name="Google Shape;109;p5"/>
            <p:cNvSpPr/>
            <p:nvPr/>
          </p:nvSpPr>
          <p:spPr>
            <a:xfrm>
              <a:off x="440678" y="189490"/>
              <a:ext cx="185602" cy="185602"/>
            </a:xfrm>
            <a:custGeom>
              <a:rect b="b" l="l" r="r" t="t"/>
              <a:pathLst>
                <a:path extrusionOk="0" h="149679" w="149679">
                  <a:moveTo>
                    <a:pt x="74840" y="149679"/>
                  </a:moveTo>
                  <a:cubicBezTo>
                    <a:pt x="33570" y="149679"/>
                    <a:pt x="0" y="116110"/>
                    <a:pt x="0" y="74840"/>
                  </a:cubicBezTo>
                  <a:cubicBezTo>
                    <a:pt x="0" y="33570"/>
                    <a:pt x="33570" y="0"/>
                    <a:pt x="74840" y="0"/>
                  </a:cubicBezTo>
                  <a:cubicBezTo>
                    <a:pt x="116110" y="0"/>
                    <a:pt x="149679" y="33570"/>
                    <a:pt x="149679" y="74840"/>
                  </a:cubicBezTo>
                  <a:cubicBezTo>
                    <a:pt x="149679" y="116110"/>
                    <a:pt x="116110" y="149679"/>
                    <a:pt x="74840" y="149679"/>
                  </a:cubicBezTo>
                  <a:close/>
                  <a:moveTo>
                    <a:pt x="74840" y="5540"/>
                  </a:moveTo>
                  <a:cubicBezTo>
                    <a:pt x="36617" y="5540"/>
                    <a:pt x="5540" y="36617"/>
                    <a:pt x="5540" y="74840"/>
                  </a:cubicBezTo>
                  <a:cubicBezTo>
                    <a:pt x="5540" y="113063"/>
                    <a:pt x="36617" y="144140"/>
                    <a:pt x="74840" y="144140"/>
                  </a:cubicBezTo>
                  <a:cubicBezTo>
                    <a:pt x="113063" y="144140"/>
                    <a:pt x="144140" y="113063"/>
                    <a:pt x="144140" y="74840"/>
                  </a:cubicBezTo>
                  <a:cubicBezTo>
                    <a:pt x="144140" y="36617"/>
                    <a:pt x="113063" y="5540"/>
                    <a:pt x="74840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" name="Google Shape;110;p5"/>
            <p:cNvSpPr/>
            <p:nvPr/>
          </p:nvSpPr>
          <p:spPr>
            <a:xfrm>
              <a:off x="7238229" y="4994139"/>
              <a:ext cx="58249" cy="58249"/>
            </a:xfrm>
            <a:custGeom>
              <a:rect b="b" l="l" r="r" t="t"/>
              <a:pathLst>
                <a:path extrusionOk="0" h="46975" w="46975">
                  <a:moveTo>
                    <a:pt x="23488" y="46976"/>
                  </a:moveTo>
                  <a:cubicBezTo>
                    <a:pt x="10525" y="46976"/>
                    <a:pt x="0" y="36450"/>
                    <a:pt x="0" y="23488"/>
                  </a:cubicBezTo>
                  <a:cubicBezTo>
                    <a:pt x="0" y="10525"/>
                    <a:pt x="10525" y="0"/>
                    <a:pt x="23488" y="0"/>
                  </a:cubicBezTo>
                  <a:cubicBezTo>
                    <a:pt x="36451" y="0"/>
                    <a:pt x="46976" y="10525"/>
                    <a:pt x="46976" y="23488"/>
                  </a:cubicBezTo>
                  <a:cubicBezTo>
                    <a:pt x="46976" y="36450"/>
                    <a:pt x="36451" y="46976"/>
                    <a:pt x="23488" y="46976"/>
                  </a:cubicBezTo>
                  <a:close/>
                  <a:moveTo>
                    <a:pt x="23488" y="5484"/>
                  </a:moveTo>
                  <a:cubicBezTo>
                    <a:pt x="13572" y="5484"/>
                    <a:pt x="5540" y="13517"/>
                    <a:pt x="5540" y="23432"/>
                  </a:cubicBezTo>
                  <a:cubicBezTo>
                    <a:pt x="5540" y="33348"/>
                    <a:pt x="13572" y="41381"/>
                    <a:pt x="23488" y="41381"/>
                  </a:cubicBezTo>
                  <a:cubicBezTo>
                    <a:pt x="33404" y="41381"/>
                    <a:pt x="41436" y="33348"/>
                    <a:pt x="41436" y="23432"/>
                  </a:cubicBezTo>
                  <a:cubicBezTo>
                    <a:pt x="41436" y="13517"/>
                    <a:pt x="33348" y="5484"/>
                    <a:pt x="23488" y="5484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" name="Google Shape;111;p5"/>
            <p:cNvSpPr/>
            <p:nvPr/>
          </p:nvSpPr>
          <p:spPr>
            <a:xfrm>
              <a:off x="7569731" y="4872100"/>
              <a:ext cx="60722" cy="60722"/>
            </a:xfrm>
            <a:custGeom>
              <a:rect b="b" l="l" r="r" t="t"/>
              <a:pathLst>
                <a:path extrusionOk="0" h="48969" w="48969">
                  <a:moveTo>
                    <a:pt x="24485" y="48970"/>
                  </a:moveTo>
                  <a:cubicBezTo>
                    <a:pt x="10968" y="48970"/>
                    <a:pt x="0" y="38002"/>
                    <a:pt x="0" y="24485"/>
                  </a:cubicBezTo>
                  <a:cubicBezTo>
                    <a:pt x="0" y="10968"/>
                    <a:pt x="10968" y="0"/>
                    <a:pt x="24485" y="0"/>
                  </a:cubicBezTo>
                  <a:cubicBezTo>
                    <a:pt x="38002" y="0"/>
                    <a:pt x="48970" y="10968"/>
                    <a:pt x="48970" y="24485"/>
                  </a:cubicBezTo>
                  <a:cubicBezTo>
                    <a:pt x="48970" y="38002"/>
                    <a:pt x="38002" y="48970"/>
                    <a:pt x="24485" y="48970"/>
                  </a:cubicBezTo>
                  <a:close/>
                  <a:moveTo>
                    <a:pt x="24485" y="5540"/>
                  </a:moveTo>
                  <a:cubicBezTo>
                    <a:pt x="14015" y="5540"/>
                    <a:pt x="5540" y="14015"/>
                    <a:pt x="5540" y="24485"/>
                  </a:cubicBezTo>
                  <a:cubicBezTo>
                    <a:pt x="5540" y="34955"/>
                    <a:pt x="14015" y="43430"/>
                    <a:pt x="24485" y="43430"/>
                  </a:cubicBezTo>
                  <a:cubicBezTo>
                    <a:pt x="34955" y="43430"/>
                    <a:pt x="43430" y="34955"/>
                    <a:pt x="43430" y="24485"/>
                  </a:cubicBezTo>
                  <a:cubicBezTo>
                    <a:pt x="43430" y="14015"/>
                    <a:pt x="34955" y="5540"/>
                    <a:pt x="24485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Google Shape;112;p5"/>
            <p:cNvSpPr/>
            <p:nvPr/>
          </p:nvSpPr>
          <p:spPr>
            <a:xfrm>
              <a:off x="7238237" y="375105"/>
              <a:ext cx="90122" cy="90122"/>
            </a:xfrm>
            <a:custGeom>
              <a:rect b="b" l="l" r="r" t="t"/>
              <a:pathLst>
                <a:path extrusionOk="0" h="72679" w="72679">
                  <a:moveTo>
                    <a:pt x="36340" y="72679"/>
                  </a:moveTo>
                  <a:cubicBezTo>
                    <a:pt x="16286" y="72679"/>
                    <a:pt x="0" y="56393"/>
                    <a:pt x="0" y="36340"/>
                  </a:cubicBezTo>
                  <a:cubicBezTo>
                    <a:pt x="0" y="16286"/>
                    <a:pt x="16286" y="0"/>
                    <a:pt x="36340" y="0"/>
                  </a:cubicBezTo>
                  <a:cubicBezTo>
                    <a:pt x="56393" y="0"/>
                    <a:pt x="72679" y="16286"/>
                    <a:pt x="72679" y="36340"/>
                  </a:cubicBezTo>
                  <a:cubicBezTo>
                    <a:pt x="72679" y="56393"/>
                    <a:pt x="56393" y="72679"/>
                    <a:pt x="36340" y="72679"/>
                  </a:cubicBezTo>
                  <a:close/>
                  <a:moveTo>
                    <a:pt x="36340" y="5540"/>
                  </a:moveTo>
                  <a:cubicBezTo>
                    <a:pt x="19333" y="5540"/>
                    <a:pt x="5540" y="19333"/>
                    <a:pt x="5540" y="36340"/>
                  </a:cubicBezTo>
                  <a:cubicBezTo>
                    <a:pt x="5540" y="53346"/>
                    <a:pt x="19333" y="67140"/>
                    <a:pt x="36340" y="67140"/>
                  </a:cubicBezTo>
                  <a:cubicBezTo>
                    <a:pt x="53346" y="67140"/>
                    <a:pt x="67140" y="53346"/>
                    <a:pt x="67140" y="36340"/>
                  </a:cubicBezTo>
                  <a:cubicBezTo>
                    <a:pt x="67140" y="19333"/>
                    <a:pt x="53346" y="5540"/>
                    <a:pt x="36340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Google Shape;113;p5"/>
            <p:cNvSpPr/>
            <p:nvPr/>
          </p:nvSpPr>
          <p:spPr>
            <a:xfrm>
              <a:off x="180263" y="2830013"/>
              <a:ext cx="260406" cy="238631"/>
            </a:xfrm>
            <a:custGeom>
              <a:rect b="b" l="l" r="r" t="t"/>
              <a:pathLst>
                <a:path extrusionOk="0" h="192444" w="210005">
                  <a:moveTo>
                    <a:pt x="210005" y="192445"/>
                  </a:moveTo>
                  <a:lnTo>
                    <a:pt x="0" y="192445"/>
                  </a:lnTo>
                  <a:lnTo>
                    <a:pt x="1108" y="190395"/>
                  </a:lnTo>
                  <a:lnTo>
                    <a:pt x="104975" y="0"/>
                  </a:lnTo>
                  <a:lnTo>
                    <a:pt x="210005" y="192445"/>
                  </a:lnTo>
                  <a:close/>
                  <a:moveTo>
                    <a:pt x="4653" y="189675"/>
                  </a:moveTo>
                  <a:lnTo>
                    <a:pt x="205352" y="189675"/>
                  </a:lnTo>
                  <a:lnTo>
                    <a:pt x="105030" y="5761"/>
                  </a:lnTo>
                  <a:lnTo>
                    <a:pt x="4709" y="189675"/>
                  </a:ln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" name="Google Shape;114;p5"/>
            <p:cNvSpPr/>
            <p:nvPr/>
          </p:nvSpPr>
          <p:spPr>
            <a:xfrm>
              <a:off x="6806245" y="86822"/>
              <a:ext cx="260406" cy="238631"/>
            </a:xfrm>
            <a:custGeom>
              <a:rect b="b" l="l" r="r" t="t"/>
              <a:pathLst>
                <a:path extrusionOk="0" h="192444" w="210005">
                  <a:moveTo>
                    <a:pt x="210005" y="192445"/>
                  </a:moveTo>
                  <a:lnTo>
                    <a:pt x="0" y="192445"/>
                  </a:lnTo>
                  <a:lnTo>
                    <a:pt x="1108" y="190395"/>
                  </a:lnTo>
                  <a:lnTo>
                    <a:pt x="104975" y="0"/>
                  </a:lnTo>
                  <a:lnTo>
                    <a:pt x="210005" y="192445"/>
                  </a:lnTo>
                  <a:close/>
                  <a:moveTo>
                    <a:pt x="4653" y="189675"/>
                  </a:moveTo>
                  <a:lnTo>
                    <a:pt x="205352" y="189675"/>
                  </a:lnTo>
                  <a:lnTo>
                    <a:pt x="105030" y="5761"/>
                  </a:lnTo>
                  <a:lnTo>
                    <a:pt x="4709" y="189675"/>
                  </a:ln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Google Shape;115;p5"/>
            <p:cNvSpPr/>
            <p:nvPr/>
          </p:nvSpPr>
          <p:spPr>
            <a:xfrm>
              <a:off x="6315015" y="320307"/>
              <a:ext cx="93900" cy="86068"/>
            </a:xfrm>
            <a:custGeom>
              <a:rect b="b" l="l" r="r" t="t"/>
              <a:pathLst>
                <a:path extrusionOk="0" h="69410" w="75726">
                  <a:moveTo>
                    <a:pt x="37835" y="0"/>
                  </a:moveTo>
                  <a:lnTo>
                    <a:pt x="0" y="69411"/>
                  </a:lnTo>
                  <a:lnTo>
                    <a:pt x="37835" y="69411"/>
                  </a:lnTo>
                  <a:lnTo>
                    <a:pt x="75726" y="69411"/>
                  </a:lnTo>
                  <a:lnTo>
                    <a:pt x="37835" y="0"/>
                  </a:ln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" name="Google Shape;116;p5"/>
            <p:cNvSpPr/>
            <p:nvPr/>
          </p:nvSpPr>
          <p:spPr>
            <a:xfrm>
              <a:off x="8611235" y="2469722"/>
              <a:ext cx="347014" cy="318071"/>
            </a:xfrm>
            <a:custGeom>
              <a:rect b="b" l="l" r="r" t="t"/>
              <a:pathLst>
                <a:path extrusionOk="0" h="69410" w="75726">
                  <a:moveTo>
                    <a:pt x="37891" y="0"/>
                  </a:moveTo>
                  <a:lnTo>
                    <a:pt x="0" y="69411"/>
                  </a:lnTo>
                  <a:lnTo>
                    <a:pt x="37891" y="69411"/>
                  </a:lnTo>
                  <a:lnTo>
                    <a:pt x="75726" y="69411"/>
                  </a:lnTo>
                  <a:lnTo>
                    <a:pt x="37891" y="0"/>
                  </a:ln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" name="Google Shape;117;p5"/>
            <p:cNvSpPr/>
            <p:nvPr/>
          </p:nvSpPr>
          <p:spPr>
            <a:xfrm>
              <a:off x="169918" y="3441539"/>
              <a:ext cx="185602" cy="185602"/>
            </a:xfrm>
            <a:custGeom>
              <a:rect b="b" l="l" r="r" t="t"/>
              <a:pathLst>
                <a:path extrusionOk="0" h="149679" w="149679">
                  <a:moveTo>
                    <a:pt x="74840" y="149679"/>
                  </a:moveTo>
                  <a:cubicBezTo>
                    <a:pt x="33570" y="149679"/>
                    <a:pt x="0" y="116110"/>
                    <a:pt x="0" y="74840"/>
                  </a:cubicBezTo>
                  <a:cubicBezTo>
                    <a:pt x="0" y="33570"/>
                    <a:pt x="33570" y="0"/>
                    <a:pt x="74840" y="0"/>
                  </a:cubicBezTo>
                  <a:cubicBezTo>
                    <a:pt x="116110" y="0"/>
                    <a:pt x="149679" y="33570"/>
                    <a:pt x="149679" y="74840"/>
                  </a:cubicBezTo>
                  <a:cubicBezTo>
                    <a:pt x="149679" y="116110"/>
                    <a:pt x="116110" y="149679"/>
                    <a:pt x="74840" y="149679"/>
                  </a:cubicBezTo>
                  <a:close/>
                  <a:moveTo>
                    <a:pt x="74840" y="5540"/>
                  </a:moveTo>
                  <a:cubicBezTo>
                    <a:pt x="36617" y="5540"/>
                    <a:pt x="5540" y="36617"/>
                    <a:pt x="5540" y="74840"/>
                  </a:cubicBezTo>
                  <a:cubicBezTo>
                    <a:pt x="5540" y="113063"/>
                    <a:pt x="36617" y="144140"/>
                    <a:pt x="74840" y="144140"/>
                  </a:cubicBezTo>
                  <a:cubicBezTo>
                    <a:pt x="113063" y="144140"/>
                    <a:pt x="144140" y="113063"/>
                    <a:pt x="144140" y="74840"/>
                  </a:cubicBezTo>
                  <a:cubicBezTo>
                    <a:pt x="144140" y="36617"/>
                    <a:pt x="113063" y="5540"/>
                    <a:pt x="74840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Google Shape;118;p5"/>
            <p:cNvSpPr/>
            <p:nvPr/>
          </p:nvSpPr>
          <p:spPr>
            <a:xfrm>
              <a:off x="403291" y="3280548"/>
              <a:ext cx="90122" cy="90122"/>
            </a:xfrm>
            <a:custGeom>
              <a:rect b="b" l="l" r="r" t="t"/>
              <a:pathLst>
                <a:path extrusionOk="0" h="72679" w="72679">
                  <a:moveTo>
                    <a:pt x="36340" y="72679"/>
                  </a:moveTo>
                  <a:cubicBezTo>
                    <a:pt x="16286" y="72679"/>
                    <a:pt x="0" y="56393"/>
                    <a:pt x="0" y="36340"/>
                  </a:cubicBezTo>
                  <a:cubicBezTo>
                    <a:pt x="0" y="16286"/>
                    <a:pt x="16286" y="0"/>
                    <a:pt x="36340" y="0"/>
                  </a:cubicBezTo>
                  <a:cubicBezTo>
                    <a:pt x="56393" y="0"/>
                    <a:pt x="72679" y="16286"/>
                    <a:pt x="72679" y="36340"/>
                  </a:cubicBezTo>
                  <a:cubicBezTo>
                    <a:pt x="72679" y="56393"/>
                    <a:pt x="56393" y="72679"/>
                    <a:pt x="36340" y="72679"/>
                  </a:cubicBezTo>
                  <a:close/>
                  <a:moveTo>
                    <a:pt x="36340" y="5540"/>
                  </a:moveTo>
                  <a:cubicBezTo>
                    <a:pt x="19333" y="5540"/>
                    <a:pt x="5540" y="19333"/>
                    <a:pt x="5540" y="36340"/>
                  </a:cubicBezTo>
                  <a:cubicBezTo>
                    <a:pt x="5540" y="53346"/>
                    <a:pt x="19333" y="67140"/>
                    <a:pt x="36340" y="67140"/>
                  </a:cubicBezTo>
                  <a:cubicBezTo>
                    <a:pt x="53346" y="67140"/>
                    <a:pt x="67140" y="53346"/>
                    <a:pt x="67140" y="36340"/>
                  </a:cubicBezTo>
                  <a:cubicBezTo>
                    <a:pt x="67140" y="19333"/>
                    <a:pt x="53346" y="5540"/>
                    <a:pt x="36340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5" y="9218"/>
            <a:ext cx="9143998" cy="512506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1" name="Google Shape;121;p6"/>
          <p:cNvGrpSpPr/>
          <p:nvPr/>
        </p:nvGrpSpPr>
        <p:grpSpPr>
          <a:xfrm>
            <a:off x="-1244718" y="3764678"/>
            <a:ext cx="3592009" cy="2471321"/>
            <a:chOff x="-1244718" y="3764678"/>
            <a:chExt cx="3592009" cy="2471321"/>
          </a:xfrm>
        </p:grpSpPr>
        <p:pic>
          <p:nvPicPr>
            <p:cNvPr id="122" name="Google Shape;122;p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497860">
              <a:off x="-941601" y="3984800"/>
              <a:ext cx="3178376" cy="176215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3" name="Google Shape;123;p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497860">
              <a:off x="-1134201" y="4253725"/>
              <a:ext cx="3178376" cy="176215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4" name="Google Shape;124;p6"/>
          <p:cNvGrpSpPr/>
          <p:nvPr/>
        </p:nvGrpSpPr>
        <p:grpSpPr>
          <a:xfrm>
            <a:off x="326772" y="107028"/>
            <a:ext cx="8631478" cy="4894637"/>
            <a:chOff x="326772" y="107028"/>
            <a:chExt cx="8631478" cy="4894637"/>
          </a:xfrm>
        </p:grpSpPr>
        <p:sp>
          <p:nvSpPr>
            <p:cNvPr id="125" name="Google Shape;125;p6"/>
            <p:cNvSpPr/>
            <p:nvPr/>
          </p:nvSpPr>
          <p:spPr>
            <a:xfrm>
              <a:off x="8610098" y="1383201"/>
              <a:ext cx="143975" cy="143975"/>
            </a:xfrm>
            <a:custGeom>
              <a:rect b="b" l="l" r="r" t="t"/>
              <a:pathLst>
                <a:path extrusionOk="0" h="116109" w="116109">
                  <a:moveTo>
                    <a:pt x="58055" y="116110"/>
                  </a:moveTo>
                  <a:cubicBezTo>
                    <a:pt x="26036" y="116110"/>
                    <a:pt x="0" y="90074"/>
                    <a:pt x="0" y="58055"/>
                  </a:cubicBezTo>
                  <a:cubicBezTo>
                    <a:pt x="0" y="26036"/>
                    <a:pt x="26036" y="0"/>
                    <a:pt x="58055" y="0"/>
                  </a:cubicBezTo>
                  <a:cubicBezTo>
                    <a:pt x="90073" y="0"/>
                    <a:pt x="116110" y="26036"/>
                    <a:pt x="116110" y="58055"/>
                  </a:cubicBezTo>
                  <a:cubicBezTo>
                    <a:pt x="116110" y="90074"/>
                    <a:pt x="90073" y="116110"/>
                    <a:pt x="58055" y="116110"/>
                  </a:cubicBezTo>
                  <a:close/>
                  <a:moveTo>
                    <a:pt x="58055" y="5540"/>
                  </a:moveTo>
                  <a:cubicBezTo>
                    <a:pt x="29083" y="5540"/>
                    <a:pt x="5540" y="29083"/>
                    <a:pt x="5540" y="58055"/>
                  </a:cubicBezTo>
                  <a:cubicBezTo>
                    <a:pt x="5540" y="87027"/>
                    <a:pt x="29083" y="110570"/>
                    <a:pt x="58055" y="110570"/>
                  </a:cubicBezTo>
                  <a:cubicBezTo>
                    <a:pt x="87027" y="110570"/>
                    <a:pt x="110570" y="87027"/>
                    <a:pt x="110570" y="58055"/>
                  </a:cubicBezTo>
                  <a:cubicBezTo>
                    <a:pt x="110570" y="29083"/>
                    <a:pt x="87027" y="5540"/>
                    <a:pt x="58055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Google Shape;126;p6"/>
            <p:cNvSpPr/>
            <p:nvPr/>
          </p:nvSpPr>
          <p:spPr>
            <a:xfrm>
              <a:off x="8005959" y="143134"/>
              <a:ext cx="58249" cy="58249"/>
            </a:xfrm>
            <a:custGeom>
              <a:rect b="b" l="l" r="r" t="t"/>
              <a:pathLst>
                <a:path extrusionOk="0" h="46975" w="46975">
                  <a:moveTo>
                    <a:pt x="23488" y="46976"/>
                  </a:moveTo>
                  <a:cubicBezTo>
                    <a:pt x="10525" y="46976"/>
                    <a:pt x="0" y="36450"/>
                    <a:pt x="0" y="23488"/>
                  </a:cubicBezTo>
                  <a:cubicBezTo>
                    <a:pt x="0" y="10525"/>
                    <a:pt x="10525" y="0"/>
                    <a:pt x="23488" y="0"/>
                  </a:cubicBezTo>
                  <a:cubicBezTo>
                    <a:pt x="36451" y="0"/>
                    <a:pt x="46976" y="10525"/>
                    <a:pt x="46976" y="23488"/>
                  </a:cubicBezTo>
                  <a:cubicBezTo>
                    <a:pt x="46976" y="36450"/>
                    <a:pt x="36451" y="46976"/>
                    <a:pt x="23488" y="46976"/>
                  </a:cubicBezTo>
                  <a:close/>
                  <a:moveTo>
                    <a:pt x="23488" y="5540"/>
                  </a:moveTo>
                  <a:cubicBezTo>
                    <a:pt x="13572" y="5540"/>
                    <a:pt x="5540" y="13572"/>
                    <a:pt x="5540" y="23488"/>
                  </a:cubicBezTo>
                  <a:cubicBezTo>
                    <a:pt x="5540" y="33404"/>
                    <a:pt x="13572" y="41436"/>
                    <a:pt x="23488" y="41436"/>
                  </a:cubicBezTo>
                  <a:cubicBezTo>
                    <a:pt x="33404" y="41436"/>
                    <a:pt x="41436" y="33404"/>
                    <a:pt x="41436" y="23488"/>
                  </a:cubicBezTo>
                  <a:cubicBezTo>
                    <a:pt x="41436" y="13572"/>
                    <a:pt x="33348" y="5540"/>
                    <a:pt x="23488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" name="Google Shape;127;p6"/>
            <p:cNvSpPr/>
            <p:nvPr/>
          </p:nvSpPr>
          <p:spPr>
            <a:xfrm>
              <a:off x="326772" y="244871"/>
              <a:ext cx="90122" cy="90122"/>
            </a:xfrm>
            <a:custGeom>
              <a:rect b="b" l="l" r="r" t="t"/>
              <a:pathLst>
                <a:path extrusionOk="0" h="72679" w="72679">
                  <a:moveTo>
                    <a:pt x="36340" y="72679"/>
                  </a:moveTo>
                  <a:cubicBezTo>
                    <a:pt x="16286" y="72679"/>
                    <a:pt x="0" y="56393"/>
                    <a:pt x="0" y="36340"/>
                  </a:cubicBezTo>
                  <a:cubicBezTo>
                    <a:pt x="0" y="16286"/>
                    <a:pt x="16286" y="0"/>
                    <a:pt x="36340" y="0"/>
                  </a:cubicBezTo>
                  <a:cubicBezTo>
                    <a:pt x="56393" y="0"/>
                    <a:pt x="72679" y="16286"/>
                    <a:pt x="72679" y="36340"/>
                  </a:cubicBezTo>
                  <a:cubicBezTo>
                    <a:pt x="72679" y="56393"/>
                    <a:pt x="56393" y="72679"/>
                    <a:pt x="36340" y="72679"/>
                  </a:cubicBezTo>
                  <a:close/>
                  <a:moveTo>
                    <a:pt x="36340" y="5540"/>
                  </a:moveTo>
                  <a:cubicBezTo>
                    <a:pt x="19333" y="5540"/>
                    <a:pt x="5540" y="19333"/>
                    <a:pt x="5540" y="36340"/>
                  </a:cubicBezTo>
                  <a:cubicBezTo>
                    <a:pt x="5540" y="53346"/>
                    <a:pt x="19333" y="67140"/>
                    <a:pt x="36340" y="67140"/>
                  </a:cubicBezTo>
                  <a:cubicBezTo>
                    <a:pt x="53346" y="67140"/>
                    <a:pt x="67140" y="53346"/>
                    <a:pt x="67140" y="36340"/>
                  </a:cubicBezTo>
                  <a:cubicBezTo>
                    <a:pt x="67140" y="19333"/>
                    <a:pt x="53346" y="5540"/>
                    <a:pt x="36340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Google Shape;128;p6"/>
            <p:cNvSpPr/>
            <p:nvPr/>
          </p:nvSpPr>
          <p:spPr>
            <a:xfrm>
              <a:off x="896828" y="107028"/>
              <a:ext cx="185602" cy="185602"/>
            </a:xfrm>
            <a:custGeom>
              <a:rect b="b" l="l" r="r" t="t"/>
              <a:pathLst>
                <a:path extrusionOk="0" h="149679" w="149679">
                  <a:moveTo>
                    <a:pt x="74840" y="149679"/>
                  </a:moveTo>
                  <a:cubicBezTo>
                    <a:pt x="33570" y="149679"/>
                    <a:pt x="0" y="116110"/>
                    <a:pt x="0" y="74840"/>
                  </a:cubicBezTo>
                  <a:cubicBezTo>
                    <a:pt x="0" y="33570"/>
                    <a:pt x="33570" y="0"/>
                    <a:pt x="74840" y="0"/>
                  </a:cubicBezTo>
                  <a:cubicBezTo>
                    <a:pt x="116110" y="0"/>
                    <a:pt x="149679" y="33570"/>
                    <a:pt x="149679" y="74840"/>
                  </a:cubicBezTo>
                  <a:cubicBezTo>
                    <a:pt x="149679" y="116110"/>
                    <a:pt x="116110" y="149679"/>
                    <a:pt x="74840" y="149679"/>
                  </a:cubicBezTo>
                  <a:close/>
                  <a:moveTo>
                    <a:pt x="74840" y="5540"/>
                  </a:moveTo>
                  <a:cubicBezTo>
                    <a:pt x="36617" y="5540"/>
                    <a:pt x="5540" y="36617"/>
                    <a:pt x="5540" y="74840"/>
                  </a:cubicBezTo>
                  <a:cubicBezTo>
                    <a:pt x="5540" y="113063"/>
                    <a:pt x="36617" y="144140"/>
                    <a:pt x="74840" y="144140"/>
                  </a:cubicBezTo>
                  <a:cubicBezTo>
                    <a:pt x="113063" y="144140"/>
                    <a:pt x="144140" y="113063"/>
                    <a:pt x="144140" y="74840"/>
                  </a:cubicBezTo>
                  <a:cubicBezTo>
                    <a:pt x="144140" y="36617"/>
                    <a:pt x="113063" y="5540"/>
                    <a:pt x="74840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" name="Google Shape;129;p6"/>
            <p:cNvSpPr/>
            <p:nvPr/>
          </p:nvSpPr>
          <p:spPr>
            <a:xfrm>
              <a:off x="7830679" y="4932827"/>
              <a:ext cx="58249" cy="58249"/>
            </a:xfrm>
            <a:custGeom>
              <a:rect b="b" l="l" r="r" t="t"/>
              <a:pathLst>
                <a:path extrusionOk="0" h="46975" w="46975">
                  <a:moveTo>
                    <a:pt x="23488" y="46976"/>
                  </a:moveTo>
                  <a:cubicBezTo>
                    <a:pt x="10525" y="46976"/>
                    <a:pt x="0" y="36450"/>
                    <a:pt x="0" y="23488"/>
                  </a:cubicBezTo>
                  <a:cubicBezTo>
                    <a:pt x="0" y="10525"/>
                    <a:pt x="10525" y="0"/>
                    <a:pt x="23488" y="0"/>
                  </a:cubicBezTo>
                  <a:cubicBezTo>
                    <a:pt x="36451" y="0"/>
                    <a:pt x="46976" y="10525"/>
                    <a:pt x="46976" y="23488"/>
                  </a:cubicBezTo>
                  <a:cubicBezTo>
                    <a:pt x="46976" y="36450"/>
                    <a:pt x="36451" y="46976"/>
                    <a:pt x="23488" y="46976"/>
                  </a:cubicBezTo>
                  <a:close/>
                  <a:moveTo>
                    <a:pt x="23488" y="5484"/>
                  </a:moveTo>
                  <a:cubicBezTo>
                    <a:pt x="13572" y="5484"/>
                    <a:pt x="5540" y="13517"/>
                    <a:pt x="5540" y="23432"/>
                  </a:cubicBezTo>
                  <a:cubicBezTo>
                    <a:pt x="5540" y="33348"/>
                    <a:pt x="13572" y="41381"/>
                    <a:pt x="23488" y="41381"/>
                  </a:cubicBezTo>
                  <a:cubicBezTo>
                    <a:pt x="33404" y="41381"/>
                    <a:pt x="41436" y="33348"/>
                    <a:pt x="41436" y="23432"/>
                  </a:cubicBezTo>
                  <a:cubicBezTo>
                    <a:pt x="41436" y="13517"/>
                    <a:pt x="33348" y="5484"/>
                    <a:pt x="23488" y="5484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" name="Google Shape;130;p6"/>
            <p:cNvSpPr/>
            <p:nvPr/>
          </p:nvSpPr>
          <p:spPr>
            <a:xfrm>
              <a:off x="3567081" y="259575"/>
              <a:ext cx="60722" cy="60722"/>
            </a:xfrm>
            <a:custGeom>
              <a:rect b="b" l="l" r="r" t="t"/>
              <a:pathLst>
                <a:path extrusionOk="0" h="48969" w="48969">
                  <a:moveTo>
                    <a:pt x="24485" y="48970"/>
                  </a:moveTo>
                  <a:cubicBezTo>
                    <a:pt x="10968" y="48970"/>
                    <a:pt x="0" y="38002"/>
                    <a:pt x="0" y="24485"/>
                  </a:cubicBezTo>
                  <a:cubicBezTo>
                    <a:pt x="0" y="10968"/>
                    <a:pt x="10968" y="0"/>
                    <a:pt x="24485" y="0"/>
                  </a:cubicBezTo>
                  <a:cubicBezTo>
                    <a:pt x="38002" y="0"/>
                    <a:pt x="48970" y="10968"/>
                    <a:pt x="48970" y="24485"/>
                  </a:cubicBezTo>
                  <a:cubicBezTo>
                    <a:pt x="48970" y="38002"/>
                    <a:pt x="38002" y="48970"/>
                    <a:pt x="24485" y="48970"/>
                  </a:cubicBezTo>
                  <a:close/>
                  <a:moveTo>
                    <a:pt x="24485" y="5540"/>
                  </a:moveTo>
                  <a:cubicBezTo>
                    <a:pt x="14015" y="5540"/>
                    <a:pt x="5540" y="14015"/>
                    <a:pt x="5540" y="24485"/>
                  </a:cubicBezTo>
                  <a:cubicBezTo>
                    <a:pt x="5540" y="34955"/>
                    <a:pt x="14015" y="43430"/>
                    <a:pt x="24485" y="43430"/>
                  </a:cubicBezTo>
                  <a:cubicBezTo>
                    <a:pt x="34955" y="43430"/>
                    <a:pt x="43430" y="34955"/>
                    <a:pt x="43430" y="24485"/>
                  </a:cubicBezTo>
                  <a:cubicBezTo>
                    <a:pt x="43430" y="14015"/>
                    <a:pt x="34955" y="5540"/>
                    <a:pt x="24485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" name="Google Shape;131;p6"/>
            <p:cNvSpPr/>
            <p:nvPr/>
          </p:nvSpPr>
          <p:spPr>
            <a:xfrm>
              <a:off x="668175" y="345455"/>
              <a:ext cx="90122" cy="90122"/>
            </a:xfrm>
            <a:custGeom>
              <a:rect b="b" l="l" r="r" t="t"/>
              <a:pathLst>
                <a:path extrusionOk="0" h="72679" w="72679">
                  <a:moveTo>
                    <a:pt x="36340" y="72679"/>
                  </a:moveTo>
                  <a:cubicBezTo>
                    <a:pt x="16286" y="72679"/>
                    <a:pt x="0" y="56393"/>
                    <a:pt x="0" y="36340"/>
                  </a:cubicBezTo>
                  <a:cubicBezTo>
                    <a:pt x="0" y="16286"/>
                    <a:pt x="16286" y="0"/>
                    <a:pt x="36340" y="0"/>
                  </a:cubicBezTo>
                  <a:cubicBezTo>
                    <a:pt x="56393" y="0"/>
                    <a:pt x="72679" y="16286"/>
                    <a:pt x="72679" y="36340"/>
                  </a:cubicBezTo>
                  <a:cubicBezTo>
                    <a:pt x="72679" y="56393"/>
                    <a:pt x="56393" y="72679"/>
                    <a:pt x="36340" y="72679"/>
                  </a:cubicBezTo>
                  <a:close/>
                  <a:moveTo>
                    <a:pt x="36340" y="5540"/>
                  </a:moveTo>
                  <a:cubicBezTo>
                    <a:pt x="19333" y="5540"/>
                    <a:pt x="5540" y="19333"/>
                    <a:pt x="5540" y="36340"/>
                  </a:cubicBezTo>
                  <a:cubicBezTo>
                    <a:pt x="5540" y="53346"/>
                    <a:pt x="19333" y="67140"/>
                    <a:pt x="36340" y="67140"/>
                  </a:cubicBezTo>
                  <a:cubicBezTo>
                    <a:pt x="53346" y="67140"/>
                    <a:pt x="67140" y="53346"/>
                    <a:pt x="67140" y="36340"/>
                  </a:cubicBezTo>
                  <a:cubicBezTo>
                    <a:pt x="67140" y="19333"/>
                    <a:pt x="53346" y="5540"/>
                    <a:pt x="36340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" name="Google Shape;132;p6"/>
            <p:cNvSpPr/>
            <p:nvPr/>
          </p:nvSpPr>
          <p:spPr>
            <a:xfrm>
              <a:off x="602496" y="4323525"/>
              <a:ext cx="65668" cy="65668"/>
            </a:xfrm>
            <a:custGeom>
              <a:rect b="b" l="l" r="r" t="t"/>
              <a:pathLst>
                <a:path extrusionOk="0" h="52958" w="52958">
                  <a:moveTo>
                    <a:pt x="26479" y="52958"/>
                  </a:moveTo>
                  <a:cubicBezTo>
                    <a:pt x="11910" y="52958"/>
                    <a:pt x="0" y="41104"/>
                    <a:pt x="0" y="26479"/>
                  </a:cubicBezTo>
                  <a:cubicBezTo>
                    <a:pt x="0" y="11855"/>
                    <a:pt x="11855" y="0"/>
                    <a:pt x="26479" y="0"/>
                  </a:cubicBezTo>
                  <a:cubicBezTo>
                    <a:pt x="41104" y="0"/>
                    <a:pt x="52958" y="11855"/>
                    <a:pt x="52958" y="26479"/>
                  </a:cubicBezTo>
                  <a:cubicBezTo>
                    <a:pt x="52958" y="41104"/>
                    <a:pt x="41104" y="52958"/>
                    <a:pt x="26479" y="52958"/>
                  </a:cubicBezTo>
                  <a:close/>
                  <a:moveTo>
                    <a:pt x="26479" y="5595"/>
                  </a:moveTo>
                  <a:cubicBezTo>
                    <a:pt x="14957" y="5595"/>
                    <a:pt x="5540" y="14957"/>
                    <a:pt x="5540" y="26535"/>
                  </a:cubicBezTo>
                  <a:cubicBezTo>
                    <a:pt x="5540" y="38112"/>
                    <a:pt x="14901" y="47474"/>
                    <a:pt x="26479" y="47474"/>
                  </a:cubicBezTo>
                  <a:cubicBezTo>
                    <a:pt x="38057" y="47474"/>
                    <a:pt x="47419" y="38112"/>
                    <a:pt x="47419" y="26535"/>
                  </a:cubicBezTo>
                  <a:cubicBezTo>
                    <a:pt x="47419" y="14957"/>
                    <a:pt x="38057" y="5595"/>
                    <a:pt x="26479" y="5595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Google Shape;133;p6"/>
            <p:cNvSpPr/>
            <p:nvPr/>
          </p:nvSpPr>
          <p:spPr>
            <a:xfrm>
              <a:off x="8445200" y="345438"/>
              <a:ext cx="260406" cy="238631"/>
            </a:xfrm>
            <a:custGeom>
              <a:rect b="b" l="l" r="r" t="t"/>
              <a:pathLst>
                <a:path extrusionOk="0" h="192444" w="210005">
                  <a:moveTo>
                    <a:pt x="210005" y="192445"/>
                  </a:moveTo>
                  <a:lnTo>
                    <a:pt x="0" y="192445"/>
                  </a:lnTo>
                  <a:lnTo>
                    <a:pt x="1108" y="190395"/>
                  </a:lnTo>
                  <a:lnTo>
                    <a:pt x="104975" y="0"/>
                  </a:lnTo>
                  <a:lnTo>
                    <a:pt x="210005" y="192445"/>
                  </a:lnTo>
                  <a:close/>
                  <a:moveTo>
                    <a:pt x="4653" y="189675"/>
                  </a:moveTo>
                  <a:lnTo>
                    <a:pt x="205352" y="189675"/>
                  </a:lnTo>
                  <a:lnTo>
                    <a:pt x="105030" y="5761"/>
                  </a:lnTo>
                  <a:lnTo>
                    <a:pt x="4709" y="189675"/>
                  </a:ln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Google Shape;134;p6"/>
            <p:cNvSpPr/>
            <p:nvPr/>
          </p:nvSpPr>
          <p:spPr>
            <a:xfrm>
              <a:off x="2204295" y="4763035"/>
              <a:ext cx="260406" cy="238631"/>
            </a:xfrm>
            <a:custGeom>
              <a:rect b="b" l="l" r="r" t="t"/>
              <a:pathLst>
                <a:path extrusionOk="0" h="192444" w="210005">
                  <a:moveTo>
                    <a:pt x="210005" y="192445"/>
                  </a:moveTo>
                  <a:lnTo>
                    <a:pt x="0" y="192445"/>
                  </a:lnTo>
                  <a:lnTo>
                    <a:pt x="1108" y="190395"/>
                  </a:lnTo>
                  <a:lnTo>
                    <a:pt x="104975" y="0"/>
                  </a:lnTo>
                  <a:lnTo>
                    <a:pt x="210005" y="192445"/>
                  </a:lnTo>
                  <a:close/>
                  <a:moveTo>
                    <a:pt x="4653" y="189675"/>
                  </a:moveTo>
                  <a:lnTo>
                    <a:pt x="205352" y="189675"/>
                  </a:lnTo>
                  <a:lnTo>
                    <a:pt x="105030" y="5761"/>
                  </a:lnTo>
                  <a:lnTo>
                    <a:pt x="4709" y="189675"/>
                  </a:ln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Google Shape;135;p6"/>
            <p:cNvSpPr/>
            <p:nvPr/>
          </p:nvSpPr>
          <p:spPr>
            <a:xfrm>
              <a:off x="8737778" y="786282"/>
              <a:ext cx="93900" cy="86068"/>
            </a:xfrm>
            <a:custGeom>
              <a:rect b="b" l="l" r="r" t="t"/>
              <a:pathLst>
                <a:path extrusionOk="0" h="69410" w="75726">
                  <a:moveTo>
                    <a:pt x="37835" y="0"/>
                  </a:moveTo>
                  <a:lnTo>
                    <a:pt x="0" y="69411"/>
                  </a:lnTo>
                  <a:lnTo>
                    <a:pt x="37835" y="69411"/>
                  </a:lnTo>
                  <a:lnTo>
                    <a:pt x="75726" y="69411"/>
                  </a:lnTo>
                  <a:lnTo>
                    <a:pt x="37835" y="0"/>
                  </a:ln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" name="Google Shape;136;p6"/>
            <p:cNvSpPr/>
            <p:nvPr/>
          </p:nvSpPr>
          <p:spPr>
            <a:xfrm>
              <a:off x="8611235" y="4444960"/>
              <a:ext cx="347014" cy="318071"/>
            </a:xfrm>
            <a:custGeom>
              <a:rect b="b" l="l" r="r" t="t"/>
              <a:pathLst>
                <a:path extrusionOk="0" h="69410" w="75726">
                  <a:moveTo>
                    <a:pt x="37891" y="0"/>
                  </a:moveTo>
                  <a:lnTo>
                    <a:pt x="0" y="69411"/>
                  </a:lnTo>
                  <a:lnTo>
                    <a:pt x="37891" y="69411"/>
                  </a:lnTo>
                  <a:lnTo>
                    <a:pt x="75726" y="69411"/>
                  </a:lnTo>
                  <a:lnTo>
                    <a:pt x="37891" y="0"/>
                  </a:ln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" name="Google Shape;137;p6"/>
            <p:cNvSpPr/>
            <p:nvPr/>
          </p:nvSpPr>
          <p:spPr>
            <a:xfrm>
              <a:off x="416893" y="3991414"/>
              <a:ext cx="185602" cy="185602"/>
            </a:xfrm>
            <a:custGeom>
              <a:rect b="b" l="l" r="r" t="t"/>
              <a:pathLst>
                <a:path extrusionOk="0" h="149679" w="149679">
                  <a:moveTo>
                    <a:pt x="74840" y="149679"/>
                  </a:moveTo>
                  <a:cubicBezTo>
                    <a:pt x="33570" y="149679"/>
                    <a:pt x="0" y="116110"/>
                    <a:pt x="0" y="74840"/>
                  </a:cubicBezTo>
                  <a:cubicBezTo>
                    <a:pt x="0" y="33570"/>
                    <a:pt x="33570" y="0"/>
                    <a:pt x="74840" y="0"/>
                  </a:cubicBezTo>
                  <a:cubicBezTo>
                    <a:pt x="116110" y="0"/>
                    <a:pt x="149679" y="33570"/>
                    <a:pt x="149679" y="74840"/>
                  </a:cubicBezTo>
                  <a:cubicBezTo>
                    <a:pt x="149679" y="116110"/>
                    <a:pt x="116110" y="149679"/>
                    <a:pt x="74840" y="149679"/>
                  </a:cubicBezTo>
                  <a:close/>
                  <a:moveTo>
                    <a:pt x="74840" y="5540"/>
                  </a:moveTo>
                  <a:cubicBezTo>
                    <a:pt x="36617" y="5540"/>
                    <a:pt x="5540" y="36617"/>
                    <a:pt x="5540" y="74840"/>
                  </a:cubicBezTo>
                  <a:cubicBezTo>
                    <a:pt x="5540" y="113063"/>
                    <a:pt x="36617" y="144140"/>
                    <a:pt x="74840" y="144140"/>
                  </a:cubicBezTo>
                  <a:cubicBezTo>
                    <a:pt x="113063" y="144140"/>
                    <a:pt x="144140" y="113063"/>
                    <a:pt x="144140" y="74840"/>
                  </a:cubicBezTo>
                  <a:cubicBezTo>
                    <a:pt x="144140" y="36617"/>
                    <a:pt x="113063" y="5540"/>
                    <a:pt x="74840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Google Shape;138;p6"/>
            <p:cNvSpPr/>
            <p:nvPr/>
          </p:nvSpPr>
          <p:spPr>
            <a:xfrm>
              <a:off x="2603841" y="4837285"/>
              <a:ext cx="90122" cy="90122"/>
            </a:xfrm>
            <a:custGeom>
              <a:rect b="b" l="l" r="r" t="t"/>
              <a:pathLst>
                <a:path extrusionOk="0" h="72679" w="72679">
                  <a:moveTo>
                    <a:pt x="36340" y="72679"/>
                  </a:moveTo>
                  <a:cubicBezTo>
                    <a:pt x="16286" y="72679"/>
                    <a:pt x="0" y="56393"/>
                    <a:pt x="0" y="36340"/>
                  </a:cubicBezTo>
                  <a:cubicBezTo>
                    <a:pt x="0" y="16286"/>
                    <a:pt x="16286" y="0"/>
                    <a:pt x="36340" y="0"/>
                  </a:cubicBezTo>
                  <a:cubicBezTo>
                    <a:pt x="56393" y="0"/>
                    <a:pt x="72679" y="16286"/>
                    <a:pt x="72679" y="36340"/>
                  </a:cubicBezTo>
                  <a:cubicBezTo>
                    <a:pt x="72679" y="56393"/>
                    <a:pt x="56393" y="72679"/>
                    <a:pt x="36340" y="72679"/>
                  </a:cubicBezTo>
                  <a:close/>
                  <a:moveTo>
                    <a:pt x="36340" y="5540"/>
                  </a:moveTo>
                  <a:cubicBezTo>
                    <a:pt x="19333" y="5540"/>
                    <a:pt x="5540" y="19333"/>
                    <a:pt x="5540" y="36340"/>
                  </a:cubicBezTo>
                  <a:cubicBezTo>
                    <a:pt x="5540" y="53346"/>
                    <a:pt x="19333" y="67140"/>
                    <a:pt x="36340" y="67140"/>
                  </a:cubicBezTo>
                  <a:cubicBezTo>
                    <a:pt x="53346" y="67140"/>
                    <a:pt x="67140" y="53346"/>
                    <a:pt x="67140" y="36340"/>
                  </a:cubicBezTo>
                  <a:cubicBezTo>
                    <a:pt x="67140" y="19333"/>
                    <a:pt x="53346" y="5540"/>
                    <a:pt x="36340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9" name="Google Shape;139;p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5" y="9218"/>
            <a:ext cx="9143998" cy="512506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2" name="Google Shape;142;p7"/>
          <p:cNvGrpSpPr/>
          <p:nvPr/>
        </p:nvGrpSpPr>
        <p:grpSpPr>
          <a:xfrm>
            <a:off x="-1372023" y="-1516733"/>
            <a:ext cx="11865523" cy="8793430"/>
            <a:chOff x="-1372023" y="-1516733"/>
            <a:chExt cx="11865523" cy="8793430"/>
          </a:xfrm>
        </p:grpSpPr>
        <p:pic>
          <p:nvPicPr>
            <p:cNvPr id="143" name="Google Shape;143;p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5400000">
              <a:off x="-1479725" y="869000"/>
              <a:ext cx="6124636" cy="48387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4" name="Google Shape;144;p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10800000">
              <a:off x="5946098" y="-1097114"/>
              <a:ext cx="4288707" cy="280606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5" name="Google Shape;145;p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10800000">
              <a:off x="6204793" y="-1516733"/>
              <a:ext cx="4288707" cy="280606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6" name="Google Shape;146;p7"/>
            <p:cNvPicPr preferRelativeResize="0"/>
            <p:nvPr/>
          </p:nvPicPr>
          <p:blipFill rotWithShape="1">
            <a:blip r:embed="rId3">
              <a:alphaModFix/>
            </a:blip>
            <a:srcRect b="0" l="4652" r="0" t="5401"/>
            <a:stretch/>
          </p:blipFill>
          <p:spPr>
            <a:xfrm rot="5400000">
              <a:off x="-1815923" y="2068150"/>
              <a:ext cx="5839698" cy="457739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47" name="Google Shape;147;p7"/>
            <p:cNvGrpSpPr/>
            <p:nvPr/>
          </p:nvGrpSpPr>
          <p:grpSpPr>
            <a:xfrm>
              <a:off x="-1372023" y="2009908"/>
              <a:ext cx="3988655" cy="4974933"/>
              <a:chOff x="-1372023" y="2009908"/>
              <a:chExt cx="3988655" cy="4974933"/>
            </a:xfrm>
          </p:grpSpPr>
          <p:sp>
            <p:nvSpPr>
              <p:cNvPr id="148" name="Google Shape;148;p7"/>
              <p:cNvSpPr/>
              <p:nvPr/>
            </p:nvSpPr>
            <p:spPr>
              <a:xfrm rot="-5686770">
                <a:off x="-1420845" y="2716447"/>
                <a:ext cx="4435947" cy="3280804"/>
              </a:xfrm>
              <a:custGeom>
                <a:rect b="b" l="l" r="r" t="t"/>
                <a:pathLst>
                  <a:path extrusionOk="0" h="2186887" w="2956871">
                    <a:moveTo>
                      <a:pt x="2952768" y="178044"/>
                    </a:moveTo>
                    <a:cubicBezTo>
                      <a:pt x="2944569" y="304180"/>
                      <a:pt x="2933823" y="432256"/>
                      <a:pt x="2895101" y="553351"/>
                    </a:cubicBezTo>
                    <a:cubicBezTo>
                      <a:pt x="2854994" y="678822"/>
                      <a:pt x="2780985" y="787454"/>
                      <a:pt x="2665042" y="853762"/>
                    </a:cubicBezTo>
                    <a:cubicBezTo>
                      <a:pt x="2600839" y="890490"/>
                      <a:pt x="2529766" y="915418"/>
                      <a:pt x="2458194" y="933366"/>
                    </a:cubicBezTo>
                    <a:cubicBezTo>
                      <a:pt x="2382800" y="952256"/>
                      <a:pt x="2305136" y="962227"/>
                      <a:pt x="2227360" y="961563"/>
                    </a:cubicBezTo>
                    <a:cubicBezTo>
                      <a:pt x="2149473" y="960898"/>
                      <a:pt x="2073194" y="948267"/>
                      <a:pt x="1998464" y="926774"/>
                    </a:cubicBezTo>
                    <a:cubicBezTo>
                      <a:pt x="1925785" y="905890"/>
                      <a:pt x="1854768" y="879134"/>
                      <a:pt x="1781202" y="861241"/>
                    </a:cubicBezTo>
                    <a:cubicBezTo>
                      <a:pt x="1708523" y="843570"/>
                      <a:pt x="1634126" y="836867"/>
                      <a:pt x="1559619" y="845120"/>
                    </a:cubicBezTo>
                    <a:cubicBezTo>
                      <a:pt x="1490540" y="852710"/>
                      <a:pt x="1419301" y="870880"/>
                      <a:pt x="1358643" y="905613"/>
                    </a:cubicBezTo>
                    <a:cubicBezTo>
                      <a:pt x="1304743" y="936468"/>
                      <a:pt x="1265079" y="983222"/>
                      <a:pt x="1247796" y="1043216"/>
                    </a:cubicBezTo>
                    <a:cubicBezTo>
                      <a:pt x="1230623" y="1102711"/>
                      <a:pt x="1233448" y="1165973"/>
                      <a:pt x="1234889" y="1227185"/>
                    </a:cubicBezTo>
                    <a:cubicBezTo>
                      <a:pt x="1236384" y="1291666"/>
                      <a:pt x="1238323" y="1358806"/>
                      <a:pt x="1217107" y="1420628"/>
                    </a:cubicBezTo>
                    <a:cubicBezTo>
                      <a:pt x="1197053" y="1479125"/>
                      <a:pt x="1157335" y="1529868"/>
                      <a:pt x="1107589" y="1566208"/>
                    </a:cubicBezTo>
                    <a:cubicBezTo>
                      <a:pt x="1058841" y="1601827"/>
                      <a:pt x="999900" y="1624263"/>
                      <a:pt x="939352" y="1626921"/>
                    </a:cubicBezTo>
                    <a:cubicBezTo>
                      <a:pt x="872323" y="1629858"/>
                      <a:pt x="807953" y="1605539"/>
                      <a:pt x="743306" y="1591579"/>
                    </a:cubicBezTo>
                    <a:cubicBezTo>
                      <a:pt x="686470" y="1579281"/>
                      <a:pt x="623707" y="1573852"/>
                      <a:pt x="573851" y="1609638"/>
                    </a:cubicBezTo>
                    <a:cubicBezTo>
                      <a:pt x="529922" y="1641158"/>
                      <a:pt x="512251" y="1693285"/>
                      <a:pt x="504661" y="1744748"/>
                    </a:cubicBezTo>
                    <a:cubicBezTo>
                      <a:pt x="496075" y="1802803"/>
                      <a:pt x="499011" y="1862243"/>
                      <a:pt x="487987" y="1919965"/>
                    </a:cubicBezTo>
                    <a:cubicBezTo>
                      <a:pt x="476465" y="1980457"/>
                      <a:pt x="450927" y="2039233"/>
                      <a:pt x="411707" y="2087039"/>
                    </a:cubicBezTo>
                    <a:cubicBezTo>
                      <a:pt x="374204" y="2132741"/>
                      <a:pt x="323185" y="2167806"/>
                      <a:pt x="264354" y="2178553"/>
                    </a:cubicBezTo>
                    <a:cubicBezTo>
                      <a:pt x="189238" y="2192291"/>
                      <a:pt x="113955" y="2168415"/>
                      <a:pt x="38561" y="2172626"/>
                    </a:cubicBezTo>
                    <a:cubicBezTo>
                      <a:pt x="33575" y="2172903"/>
                      <a:pt x="3551" y="2176558"/>
                      <a:pt x="4326" y="2178221"/>
                    </a:cubicBezTo>
                    <a:cubicBezTo>
                      <a:pt x="3828" y="2177112"/>
                      <a:pt x="4714" y="2174066"/>
                      <a:pt x="4770" y="2172903"/>
                    </a:cubicBezTo>
                    <a:lnTo>
                      <a:pt x="6819" y="2149304"/>
                    </a:lnTo>
                    <a:cubicBezTo>
                      <a:pt x="13910" y="2068315"/>
                      <a:pt x="20945" y="1987271"/>
                      <a:pt x="28036" y="1906283"/>
                    </a:cubicBezTo>
                    <a:cubicBezTo>
                      <a:pt x="39946" y="1770064"/>
                      <a:pt x="51801" y="1633846"/>
                      <a:pt x="63711" y="1497628"/>
                    </a:cubicBezTo>
                    <a:cubicBezTo>
                      <a:pt x="77837" y="1335540"/>
                      <a:pt x="92018" y="1173451"/>
                      <a:pt x="106144" y="1011419"/>
                    </a:cubicBezTo>
                    <a:cubicBezTo>
                      <a:pt x="120270" y="849386"/>
                      <a:pt x="133565" y="696992"/>
                      <a:pt x="147303" y="539779"/>
                    </a:cubicBezTo>
                    <a:cubicBezTo>
                      <a:pt x="157939" y="417797"/>
                      <a:pt x="168575" y="295871"/>
                      <a:pt x="179266" y="173890"/>
                    </a:cubicBezTo>
                    <a:lnTo>
                      <a:pt x="189293" y="58832"/>
                    </a:lnTo>
                    <a:lnTo>
                      <a:pt x="192340" y="23601"/>
                    </a:lnTo>
                    <a:cubicBezTo>
                      <a:pt x="192838" y="18006"/>
                      <a:pt x="194833" y="10472"/>
                      <a:pt x="194002" y="4877"/>
                    </a:cubicBezTo>
                    <a:cubicBezTo>
                      <a:pt x="193337" y="778"/>
                      <a:pt x="191841" y="3880"/>
                      <a:pt x="193836" y="4323"/>
                    </a:cubicBezTo>
                    <a:cubicBezTo>
                      <a:pt x="198212" y="5265"/>
                      <a:pt x="203308" y="4932"/>
                      <a:pt x="207795" y="5209"/>
                    </a:cubicBezTo>
                    <a:cubicBezTo>
                      <a:pt x="230286" y="6650"/>
                      <a:pt x="252777" y="8090"/>
                      <a:pt x="275267" y="9530"/>
                    </a:cubicBezTo>
                    <a:cubicBezTo>
                      <a:pt x="365396" y="15291"/>
                      <a:pt x="455470" y="20997"/>
                      <a:pt x="545599" y="26758"/>
                    </a:cubicBezTo>
                    <a:cubicBezTo>
                      <a:pt x="678826" y="35234"/>
                      <a:pt x="812108" y="43765"/>
                      <a:pt x="945335" y="52240"/>
                    </a:cubicBezTo>
                    <a:cubicBezTo>
                      <a:pt x="1104265" y="62378"/>
                      <a:pt x="1263141" y="72515"/>
                      <a:pt x="1422071" y="82597"/>
                    </a:cubicBezTo>
                    <a:cubicBezTo>
                      <a:pt x="1585877" y="93012"/>
                      <a:pt x="1749682" y="103481"/>
                      <a:pt x="1913432" y="113896"/>
                    </a:cubicBezTo>
                    <a:cubicBezTo>
                      <a:pt x="2064995" y="123535"/>
                      <a:pt x="2216558" y="133229"/>
                      <a:pt x="2368121" y="142868"/>
                    </a:cubicBezTo>
                    <a:cubicBezTo>
                      <a:pt x="2486778" y="150402"/>
                      <a:pt x="2605436" y="157991"/>
                      <a:pt x="2724039" y="165525"/>
                    </a:cubicBezTo>
                    <a:cubicBezTo>
                      <a:pt x="2792120" y="169845"/>
                      <a:pt x="2860201" y="174222"/>
                      <a:pt x="2928283" y="178543"/>
                    </a:cubicBezTo>
                    <a:cubicBezTo>
                      <a:pt x="2937091" y="179097"/>
                      <a:pt x="2945899" y="179651"/>
                      <a:pt x="2954707" y="180205"/>
                    </a:cubicBezTo>
                    <a:cubicBezTo>
                      <a:pt x="2957366" y="180371"/>
                      <a:pt x="2957366" y="176216"/>
                      <a:pt x="2954707" y="176050"/>
                    </a:cubicBezTo>
                    <a:cubicBezTo>
                      <a:pt x="2930056" y="174499"/>
                      <a:pt x="2905349" y="172893"/>
                      <a:pt x="2880698" y="171341"/>
                    </a:cubicBezTo>
                    <a:cubicBezTo>
                      <a:pt x="2813558" y="167076"/>
                      <a:pt x="2746474" y="162810"/>
                      <a:pt x="2679334" y="158489"/>
                    </a:cubicBezTo>
                    <a:cubicBezTo>
                      <a:pt x="2580508" y="152175"/>
                      <a:pt x="2481627" y="145915"/>
                      <a:pt x="2382800" y="139600"/>
                    </a:cubicBezTo>
                    <a:cubicBezTo>
                      <a:pt x="2261761" y="131899"/>
                      <a:pt x="2140776" y="124199"/>
                      <a:pt x="2019736" y="116444"/>
                    </a:cubicBezTo>
                    <a:cubicBezTo>
                      <a:pt x="1887174" y="108024"/>
                      <a:pt x="1754557" y="99549"/>
                      <a:pt x="1621995" y="91128"/>
                    </a:cubicBezTo>
                    <a:cubicBezTo>
                      <a:pt x="1488657" y="82653"/>
                      <a:pt x="1355319" y="74122"/>
                      <a:pt x="1221982" y="65646"/>
                    </a:cubicBezTo>
                    <a:cubicBezTo>
                      <a:pt x="1097175" y="57669"/>
                      <a:pt x="972423" y="49747"/>
                      <a:pt x="847617" y="41770"/>
                    </a:cubicBezTo>
                    <a:cubicBezTo>
                      <a:pt x="742199" y="35068"/>
                      <a:pt x="636725" y="28309"/>
                      <a:pt x="531307" y="21607"/>
                    </a:cubicBezTo>
                    <a:cubicBezTo>
                      <a:pt x="455747" y="16787"/>
                      <a:pt x="380187" y="11967"/>
                      <a:pt x="304627" y="7148"/>
                    </a:cubicBezTo>
                    <a:cubicBezTo>
                      <a:pt x="268841" y="4877"/>
                      <a:pt x="232613" y="611"/>
                      <a:pt x="196772" y="279"/>
                    </a:cubicBezTo>
                    <a:cubicBezTo>
                      <a:pt x="195220" y="279"/>
                      <a:pt x="193669" y="58"/>
                      <a:pt x="192174" y="2"/>
                    </a:cubicBezTo>
                    <a:cubicBezTo>
                      <a:pt x="191010" y="-53"/>
                      <a:pt x="190179" y="999"/>
                      <a:pt x="190069" y="2107"/>
                    </a:cubicBezTo>
                    <a:cubicBezTo>
                      <a:pt x="188351" y="21496"/>
                      <a:pt x="186689" y="40940"/>
                      <a:pt x="184972" y="60328"/>
                    </a:cubicBezTo>
                    <a:cubicBezTo>
                      <a:pt x="180374" y="113176"/>
                      <a:pt x="175776" y="165968"/>
                      <a:pt x="171123" y="218816"/>
                    </a:cubicBezTo>
                    <a:cubicBezTo>
                      <a:pt x="164310" y="296923"/>
                      <a:pt x="157496" y="375087"/>
                      <a:pt x="150682" y="453195"/>
                    </a:cubicBezTo>
                    <a:cubicBezTo>
                      <a:pt x="142373" y="548531"/>
                      <a:pt x="134063" y="643867"/>
                      <a:pt x="125699" y="739204"/>
                    </a:cubicBezTo>
                    <a:cubicBezTo>
                      <a:pt x="116614" y="843126"/>
                      <a:pt x="107529" y="947049"/>
                      <a:pt x="98499" y="1050971"/>
                    </a:cubicBezTo>
                    <a:cubicBezTo>
                      <a:pt x="89304" y="1156390"/>
                      <a:pt x="80108" y="1261752"/>
                      <a:pt x="70912" y="1367170"/>
                    </a:cubicBezTo>
                    <a:cubicBezTo>
                      <a:pt x="62326" y="1465443"/>
                      <a:pt x="53740" y="1563770"/>
                      <a:pt x="45153" y="1662042"/>
                    </a:cubicBezTo>
                    <a:cubicBezTo>
                      <a:pt x="37896" y="1745136"/>
                      <a:pt x="30639" y="1828230"/>
                      <a:pt x="23383" y="1911268"/>
                    </a:cubicBezTo>
                    <a:cubicBezTo>
                      <a:pt x="18175" y="1971040"/>
                      <a:pt x="12968" y="2030812"/>
                      <a:pt x="7761" y="2090529"/>
                    </a:cubicBezTo>
                    <a:lnTo>
                      <a:pt x="2886" y="2146146"/>
                    </a:lnTo>
                    <a:cubicBezTo>
                      <a:pt x="2055" y="2155619"/>
                      <a:pt x="-161" y="2166033"/>
                      <a:pt x="338" y="2175506"/>
                    </a:cubicBezTo>
                    <a:cubicBezTo>
                      <a:pt x="393" y="2176669"/>
                      <a:pt x="116" y="2177999"/>
                      <a:pt x="6" y="2179162"/>
                    </a:cubicBezTo>
                    <a:cubicBezTo>
                      <a:pt x="-105" y="2180602"/>
                      <a:pt x="1446" y="2181378"/>
                      <a:pt x="2609" y="2181157"/>
                    </a:cubicBezTo>
                    <a:cubicBezTo>
                      <a:pt x="85592" y="2165368"/>
                      <a:pt x="168630" y="2195171"/>
                      <a:pt x="251835" y="2184536"/>
                    </a:cubicBezTo>
                    <a:cubicBezTo>
                      <a:pt x="312493" y="2176780"/>
                      <a:pt x="366283" y="2144650"/>
                      <a:pt x="406555" y="2099282"/>
                    </a:cubicBezTo>
                    <a:cubicBezTo>
                      <a:pt x="447548" y="2053082"/>
                      <a:pt x="475080" y="1995359"/>
                      <a:pt x="488874" y="1935366"/>
                    </a:cubicBezTo>
                    <a:cubicBezTo>
                      <a:pt x="503332" y="1872491"/>
                      <a:pt x="499122" y="1807290"/>
                      <a:pt x="508871" y="1743696"/>
                    </a:cubicBezTo>
                    <a:cubicBezTo>
                      <a:pt x="518621" y="1680101"/>
                      <a:pt x="549089" y="1612297"/>
                      <a:pt x="618832" y="1592299"/>
                    </a:cubicBezTo>
                    <a:cubicBezTo>
                      <a:pt x="690182" y="1571803"/>
                      <a:pt x="767237" y="1602547"/>
                      <a:pt x="836427" y="1618667"/>
                    </a:cubicBezTo>
                    <a:cubicBezTo>
                      <a:pt x="900021" y="1633458"/>
                      <a:pt x="962341" y="1636173"/>
                      <a:pt x="1024772" y="1614346"/>
                    </a:cubicBezTo>
                    <a:cubicBezTo>
                      <a:pt x="1082606" y="1594127"/>
                      <a:pt x="1134678" y="1557289"/>
                      <a:pt x="1172790" y="1509261"/>
                    </a:cubicBezTo>
                    <a:cubicBezTo>
                      <a:pt x="1212177" y="1459626"/>
                      <a:pt x="1231897" y="1401239"/>
                      <a:pt x="1237382" y="1338586"/>
                    </a:cubicBezTo>
                    <a:cubicBezTo>
                      <a:pt x="1243586" y="1267846"/>
                      <a:pt x="1235110" y="1196884"/>
                      <a:pt x="1239044" y="1126088"/>
                    </a:cubicBezTo>
                    <a:cubicBezTo>
                      <a:pt x="1243253" y="1050861"/>
                      <a:pt x="1266021" y="979455"/>
                      <a:pt x="1327344" y="931538"/>
                    </a:cubicBezTo>
                    <a:cubicBezTo>
                      <a:pt x="1391936" y="881072"/>
                      <a:pt x="1479461" y="858138"/>
                      <a:pt x="1559619" y="849331"/>
                    </a:cubicBezTo>
                    <a:cubicBezTo>
                      <a:pt x="1644873" y="839913"/>
                      <a:pt x="1729019" y="850715"/>
                      <a:pt x="1811393" y="873483"/>
                    </a:cubicBezTo>
                    <a:cubicBezTo>
                      <a:pt x="1891274" y="895530"/>
                      <a:pt x="1968828" y="925666"/>
                      <a:pt x="2049595" y="944611"/>
                    </a:cubicBezTo>
                    <a:cubicBezTo>
                      <a:pt x="2209190" y="982114"/>
                      <a:pt x="2377593" y="967767"/>
                      <a:pt x="2532369" y="916138"/>
                    </a:cubicBezTo>
                    <a:cubicBezTo>
                      <a:pt x="2602722" y="892650"/>
                      <a:pt x="2671634" y="861462"/>
                      <a:pt x="2730021" y="815041"/>
                    </a:cubicBezTo>
                    <a:cubicBezTo>
                      <a:pt x="2781429" y="774214"/>
                      <a:pt x="2822699" y="722142"/>
                      <a:pt x="2853443" y="664308"/>
                    </a:cubicBezTo>
                    <a:cubicBezTo>
                      <a:pt x="2916040" y="546648"/>
                      <a:pt x="2937091" y="411260"/>
                      <a:pt x="2949112" y="280083"/>
                    </a:cubicBezTo>
                    <a:cubicBezTo>
                      <a:pt x="2952214" y="246126"/>
                      <a:pt x="2954651" y="212113"/>
                      <a:pt x="2956867" y="178100"/>
                    </a:cubicBezTo>
                    <a:cubicBezTo>
                      <a:pt x="2957033" y="175441"/>
                      <a:pt x="2952879" y="175441"/>
                      <a:pt x="2952712" y="178100"/>
                    </a:cubicBezTo>
                    <a:close/>
                  </a:path>
                </a:pathLst>
              </a:custGeom>
              <a:solidFill>
                <a:srgbClr val="FFFFFF">
                  <a:alpha val="1709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" name="Google Shape;149;p7"/>
              <p:cNvSpPr/>
              <p:nvPr/>
            </p:nvSpPr>
            <p:spPr>
              <a:xfrm rot="-5686770">
                <a:off x="-1770495" y="2997497"/>
                <a:ext cx="4435947" cy="3280804"/>
              </a:xfrm>
              <a:custGeom>
                <a:rect b="b" l="l" r="r" t="t"/>
                <a:pathLst>
                  <a:path extrusionOk="0" h="2186887" w="2956871">
                    <a:moveTo>
                      <a:pt x="2952768" y="178044"/>
                    </a:moveTo>
                    <a:cubicBezTo>
                      <a:pt x="2944569" y="304180"/>
                      <a:pt x="2933823" y="432256"/>
                      <a:pt x="2895101" y="553351"/>
                    </a:cubicBezTo>
                    <a:cubicBezTo>
                      <a:pt x="2854994" y="678822"/>
                      <a:pt x="2780985" y="787454"/>
                      <a:pt x="2665042" y="853762"/>
                    </a:cubicBezTo>
                    <a:cubicBezTo>
                      <a:pt x="2600839" y="890490"/>
                      <a:pt x="2529766" y="915418"/>
                      <a:pt x="2458194" y="933366"/>
                    </a:cubicBezTo>
                    <a:cubicBezTo>
                      <a:pt x="2382800" y="952256"/>
                      <a:pt x="2305136" y="962227"/>
                      <a:pt x="2227360" y="961563"/>
                    </a:cubicBezTo>
                    <a:cubicBezTo>
                      <a:pt x="2149473" y="960898"/>
                      <a:pt x="2073194" y="948267"/>
                      <a:pt x="1998464" y="926774"/>
                    </a:cubicBezTo>
                    <a:cubicBezTo>
                      <a:pt x="1925785" y="905890"/>
                      <a:pt x="1854768" y="879134"/>
                      <a:pt x="1781202" y="861241"/>
                    </a:cubicBezTo>
                    <a:cubicBezTo>
                      <a:pt x="1708523" y="843570"/>
                      <a:pt x="1634126" y="836867"/>
                      <a:pt x="1559619" y="845120"/>
                    </a:cubicBezTo>
                    <a:cubicBezTo>
                      <a:pt x="1490540" y="852710"/>
                      <a:pt x="1419301" y="870880"/>
                      <a:pt x="1358643" y="905613"/>
                    </a:cubicBezTo>
                    <a:cubicBezTo>
                      <a:pt x="1304743" y="936468"/>
                      <a:pt x="1265079" y="983222"/>
                      <a:pt x="1247796" y="1043216"/>
                    </a:cubicBezTo>
                    <a:cubicBezTo>
                      <a:pt x="1230623" y="1102711"/>
                      <a:pt x="1233448" y="1165973"/>
                      <a:pt x="1234889" y="1227185"/>
                    </a:cubicBezTo>
                    <a:cubicBezTo>
                      <a:pt x="1236384" y="1291666"/>
                      <a:pt x="1238323" y="1358806"/>
                      <a:pt x="1217107" y="1420628"/>
                    </a:cubicBezTo>
                    <a:cubicBezTo>
                      <a:pt x="1197053" y="1479125"/>
                      <a:pt x="1157335" y="1529868"/>
                      <a:pt x="1107589" y="1566208"/>
                    </a:cubicBezTo>
                    <a:cubicBezTo>
                      <a:pt x="1058841" y="1601827"/>
                      <a:pt x="999900" y="1624263"/>
                      <a:pt x="939352" y="1626921"/>
                    </a:cubicBezTo>
                    <a:cubicBezTo>
                      <a:pt x="872323" y="1629858"/>
                      <a:pt x="807953" y="1605539"/>
                      <a:pt x="743306" y="1591579"/>
                    </a:cubicBezTo>
                    <a:cubicBezTo>
                      <a:pt x="686470" y="1579281"/>
                      <a:pt x="623707" y="1573852"/>
                      <a:pt x="573851" y="1609638"/>
                    </a:cubicBezTo>
                    <a:cubicBezTo>
                      <a:pt x="529922" y="1641158"/>
                      <a:pt x="512251" y="1693285"/>
                      <a:pt x="504661" y="1744748"/>
                    </a:cubicBezTo>
                    <a:cubicBezTo>
                      <a:pt x="496075" y="1802803"/>
                      <a:pt x="499011" y="1862243"/>
                      <a:pt x="487987" y="1919965"/>
                    </a:cubicBezTo>
                    <a:cubicBezTo>
                      <a:pt x="476465" y="1980457"/>
                      <a:pt x="450927" y="2039233"/>
                      <a:pt x="411707" y="2087039"/>
                    </a:cubicBezTo>
                    <a:cubicBezTo>
                      <a:pt x="374204" y="2132741"/>
                      <a:pt x="323185" y="2167806"/>
                      <a:pt x="264354" y="2178553"/>
                    </a:cubicBezTo>
                    <a:cubicBezTo>
                      <a:pt x="189238" y="2192291"/>
                      <a:pt x="113955" y="2168415"/>
                      <a:pt x="38561" y="2172626"/>
                    </a:cubicBezTo>
                    <a:cubicBezTo>
                      <a:pt x="33575" y="2172903"/>
                      <a:pt x="3551" y="2176558"/>
                      <a:pt x="4326" y="2178221"/>
                    </a:cubicBezTo>
                    <a:cubicBezTo>
                      <a:pt x="3828" y="2177112"/>
                      <a:pt x="4714" y="2174066"/>
                      <a:pt x="4770" y="2172903"/>
                    </a:cubicBezTo>
                    <a:lnTo>
                      <a:pt x="6819" y="2149304"/>
                    </a:lnTo>
                    <a:cubicBezTo>
                      <a:pt x="13910" y="2068315"/>
                      <a:pt x="20945" y="1987271"/>
                      <a:pt x="28036" y="1906283"/>
                    </a:cubicBezTo>
                    <a:cubicBezTo>
                      <a:pt x="39946" y="1770064"/>
                      <a:pt x="51801" y="1633846"/>
                      <a:pt x="63711" y="1497628"/>
                    </a:cubicBezTo>
                    <a:cubicBezTo>
                      <a:pt x="77837" y="1335540"/>
                      <a:pt x="92018" y="1173451"/>
                      <a:pt x="106144" y="1011419"/>
                    </a:cubicBezTo>
                    <a:cubicBezTo>
                      <a:pt x="120270" y="849386"/>
                      <a:pt x="133565" y="696992"/>
                      <a:pt x="147303" y="539779"/>
                    </a:cubicBezTo>
                    <a:cubicBezTo>
                      <a:pt x="157939" y="417797"/>
                      <a:pt x="168575" y="295871"/>
                      <a:pt x="179266" y="173890"/>
                    </a:cubicBezTo>
                    <a:lnTo>
                      <a:pt x="189293" y="58832"/>
                    </a:lnTo>
                    <a:lnTo>
                      <a:pt x="192340" y="23601"/>
                    </a:lnTo>
                    <a:cubicBezTo>
                      <a:pt x="192838" y="18006"/>
                      <a:pt x="194833" y="10472"/>
                      <a:pt x="194002" y="4877"/>
                    </a:cubicBezTo>
                    <a:cubicBezTo>
                      <a:pt x="193337" y="778"/>
                      <a:pt x="191841" y="3880"/>
                      <a:pt x="193836" y="4323"/>
                    </a:cubicBezTo>
                    <a:cubicBezTo>
                      <a:pt x="198212" y="5265"/>
                      <a:pt x="203308" y="4932"/>
                      <a:pt x="207795" y="5209"/>
                    </a:cubicBezTo>
                    <a:cubicBezTo>
                      <a:pt x="230286" y="6650"/>
                      <a:pt x="252777" y="8090"/>
                      <a:pt x="275267" y="9530"/>
                    </a:cubicBezTo>
                    <a:cubicBezTo>
                      <a:pt x="365396" y="15291"/>
                      <a:pt x="455470" y="20997"/>
                      <a:pt x="545599" y="26758"/>
                    </a:cubicBezTo>
                    <a:cubicBezTo>
                      <a:pt x="678826" y="35234"/>
                      <a:pt x="812108" y="43765"/>
                      <a:pt x="945335" y="52240"/>
                    </a:cubicBezTo>
                    <a:cubicBezTo>
                      <a:pt x="1104265" y="62378"/>
                      <a:pt x="1263141" y="72515"/>
                      <a:pt x="1422071" y="82597"/>
                    </a:cubicBezTo>
                    <a:cubicBezTo>
                      <a:pt x="1585877" y="93012"/>
                      <a:pt x="1749682" y="103481"/>
                      <a:pt x="1913432" y="113896"/>
                    </a:cubicBezTo>
                    <a:cubicBezTo>
                      <a:pt x="2064995" y="123535"/>
                      <a:pt x="2216558" y="133229"/>
                      <a:pt x="2368121" y="142868"/>
                    </a:cubicBezTo>
                    <a:cubicBezTo>
                      <a:pt x="2486778" y="150402"/>
                      <a:pt x="2605436" y="157991"/>
                      <a:pt x="2724039" y="165525"/>
                    </a:cubicBezTo>
                    <a:cubicBezTo>
                      <a:pt x="2792120" y="169845"/>
                      <a:pt x="2860201" y="174222"/>
                      <a:pt x="2928283" y="178543"/>
                    </a:cubicBezTo>
                    <a:cubicBezTo>
                      <a:pt x="2937091" y="179097"/>
                      <a:pt x="2945899" y="179651"/>
                      <a:pt x="2954707" y="180205"/>
                    </a:cubicBezTo>
                    <a:cubicBezTo>
                      <a:pt x="2957366" y="180371"/>
                      <a:pt x="2957366" y="176216"/>
                      <a:pt x="2954707" y="176050"/>
                    </a:cubicBezTo>
                    <a:cubicBezTo>
                      <a:pt x="2930056" y="174499"/>
                      <a:pt x="2905349" y="172893"/>
                      <a:pt x="2880698" y="171341"/>
                    </a:cubicBezTo>
                    <a:cubicBezTo>
                      <a:pt x="2813558" y="167076"/>
                      <a:pt x="2746474" y="162810"/>
                      <a:pt x="2679334" y="158489"/>
                    </a:cubicBezTo>
                    <a:cubicBezTo>
                      <a:pt x="2580508" y="152175"/>
                      <a:pt x="2481627" y="145915"/>
                      <a:pt x="2382800" y="139600"/>
                    </a:cubicBezTo>
                    <a:cubicBezTo>
                      <a:pt x="2261761" y="131899"/>
                      <a:pt x="2140776" y="124199"/>
                      <a:pt x="2019736" y="116444"/>
                    </a:cubicBezTo>
                    <a:cubicBezTo>
                      <a:pt x="1887174" y="108024"/>
                      <a:pt x="1754557" y="99549"/>
                      <a:pt x="1621995" y="91128"/>
                    </a:cubicBezTo>
                    <a:cubicBezTo>
                      <a:pt x="1488657" y="82653"/>
                      <a:pt x="1355319" y="74122"/>
                      <a:pt x="1221982" y="65646"/>
                    </a:cubicBezTo>
                    <a:cubicBezTo>
                      <a:pt x="1097175" y="57669"/>
                      <a:pt x="972423" y="49747"/>
                      <a:pt x="847617" y="41770"/>
                    </a:cubicBezTo>
                    <a:cubicBezTo>
                      <a:pt x="742199" y="35068"/>
                      <a:pt x="636725" y="28309"/>
                      <a:pt x="531307" y="21607"/>
                    </a:cubicBezTo>
                    <a:cubicBezTo>
                      <a:pt x="455747" y="16787"/>
                      <a:pt x="380187" y="11967"/>
                      <a:pt x="304627" y="7148"/>
                    </a:cubicBezTo>
                    <a:cubicBezTo>
                      <a:pt x="268841" y="4877"/>
                      <a:pt x="232613" y="611"/>
                      <a:pt x="196772" y="279"/>
                    </a:cubicBezTo>
                    <a:cubicBezTo>
                      <a:pt x="195220" y="279"/>
                      <a:pt x="193669" y="58"/>
                      <a:pt x="192174" y="2"/>
                    </a:cubicBezTo>
                    <a:cubicBezTo>
                      <a:pt x="191010" y="-53"/>
                      <a:pt x="190179" y="999"/>
                      <a:pt x="190069" y="2107"/>
                    </a:cubicBezTo>
                    <a:cubicBezTo>
                      <a:pt x="188351" y="21496"/>
                      <a:pt x="186689" y="40940"/>
                      <a:pt x="184972" y="60328"/>
                    </a:cubicBezTo>
                    <a:cubicBezTo>
                      <a:pt x="180374" y="113176"/>
                      <a:pt x="175776" y="165968"/>
                      <a:pt x="171123" y="218816"/>
                    </a:cubicBezTo>
                    <a:cubicBezTo>
                      <a:pt x="164310" y="296923"/>
                      <a:pt x="157496" y="375087"/>
                      <a:pt x="150682" y="453195"/>
                    </a:cubicBezTo>
                    <a:cubicBezTo>
                      <a:pt x="142373" y="548531"/>
                      <a:pt x="134063" y="643867"/>
                      <a:pt x="125699" y="739204"/>
                    </a:cubicBezTo>
                    <a:cubicBezTo>
                      <a:pt x="116614" y="843126"/>
                      <a:pt x="107529" y="947049"/>
                      <a:pt x="98499" y="1050971"/>
                    </a:cubicBezTo>
                    <a:cubicBezTo>
                      <a:pt x="89304" y="1156390"/>
                      <a:pt x="80108" y="1261752"/>
                      <a:pt x="70912" y="1367170"/>
                    </a:cubicBezTo>
                    <a:cubicBezTo>
                      <a:pt x="62326" y="1465443"/>
                      <a:pt x="53740" y="1563770"/>
                      <a:pt x="45153" y="1662042"/>
                    </a:cubicBezTo>
                    <a:cubicBezTo>
                      <a:pt x="37896" y="1745136"/>
                      <a:pt x="30639" y="1828230"/>
                      <a:pt x="23383" y="1911268"/>
                    </a:cubicBezTo>
                    <a:cubicBezTo>
                      <a:pt x="18175" y="1971040"/>
                      <a:pt x="12968" y="2030812"/>
                      <a:pt x="7761" y="2090529"/>
                    </a:cubicBezTo>
                    <a:lnTo>
                      <a:pt x="2886" y="2146146"/>
                    </a:lnTo>
                    <a:cubicBezTo>
                      <a:pt x="2055" y="2155619"/>
                      <a:pt x="-161" y="2166033"/>
                      <a:pt x="338" y="2175506"/>
                    </a:cubicBezTo>
                    <a:cubicBezTo>
                      <a:pt x="393" y="2176669"/>
                      <a:pt x="116" y="2177999"/>
                      <a:pt x="6" y="2179162"/>
                    </a:cubicBezTo>
                    <a:cubicBezTo>
                      <a:pt x="-105" y="2180602"/>
                      <a:pt x="1446" y="2181378"/>
                      <a:pt x="2609" y="2181157"/>
                    </a:cubicBezTo>
                    <a:cubicBezTo>
                      <a:pt x="85592" y="2165368"/>
                      <a:pt x="168630" y="2195171"/>
                      <a:pt x="251835" y="2184536"/>
                    </a:cubicBezTo>
                    <a:cubicBezTo>
                      <a:pt x="312493" y="2176780"/>
                      <a:pt x="366283" y="2144650"/>
                      <a:pt x="406555" y="2099282"/>
                    </a:cubicBezTo>
                    <a:cubicBezTo>
                      <a:pt x="447548" y="2053082"/>
                      <a:pt x="475080" y="1995359"/>
                      <a:pt x="488874" y="1935366"/>
                    </a:cubicBezTo>
                    <a:cubicBezTo>
                      <a:pt x="503332" y="1872491"/>
                      <a:pt x="499122" y="1807290"/>
                      <a:pt x="508871" y="1743696"/>
                    </a:cubicBezTo>
                    <a:cubicBezTo>
                      <a:pt x="518621" y="1680101"/>
                      <a:pt x="549089" y="1612297"/>
                      <a:pt x="618832" y="1592299"/>
                    </a:cubicBezTo>
                    <a:cubicBezTo>
                      <a:pt x="690182" y="1571803"/>
                      <a:pt x="767237" y="1602547"/>
                      <a:pt x="836427" y="1618667"/>
                    </a:cubicBezTo>
                    <a:cubicBezTo>
                      <a:pt x="900021" y="1633458"/>
                      <a:pt x="962341" y="1636173"/>
                      <a:pt x="1024772" y="1614346"/>
                    </a:cubicBezTo>
                    <a:cubicBezTo>
                      <a:pt x="1082606" y="1594127"/>
                      <a:pt x="1134678" y="1557289"/>
                      <a:pt x="1172790" y="1509261"/>
                    </a:cubicBezTo>
                    <a:cubicBezTo>
                      <a:pt x="1212177" y="1459626"/>
                      <a:pt x="1231897" y="1401239"/>
                      <a:pt x="1237382" y="1338586"/>
                    </a:cubicBezTo>
                    <a:cubicBezTo>
                      <a:pt x="1243586" y="1267846"/>
                      <a:pt x="1235110" y="1196884"/>
                      <a:pt x="1239044" y="1126088"/>
                    </a:cubicBezTo>
                    <a:cubicBezTo>
                      <a:pt x="1243253" y="1050861"/>
                      <a:pt x="1266021" y="979455"/>
                      <a:pt x="1327344" y="931538"/>
                    </a:cubicBezTo>
                    <a:cubicBezTo>
                      <a:pt x="1391936" y="881072"/>
                      <a:pt x="1479461" y="858138"/>
                      <a:pt x="1559619" y="849331"/>
                    </a:cubicBezTo>
                    <a:cubicBezTo>
                      <a:pt x="1644873" y="839913"/>
                      <a:pt x="1729019" y="850715"/>
                      <a:pt x="1811393" y="873483"/>
                    </a:cubicBezTo>
                    <a:cubicBezTo>
                      <a:pt x="1891274" y="895530"/>
                      <a:pt x="1968828" y="925666"/>
                      <a:pt x="2049595" y="944611"/>
                    </a:cubicBezTo>
                    <a:cubicBezTo>
                      <a:pt x="2209190" y="982114"/>
                      <a:pt x="2377593" y="967767"/>
                      <a:pt x="2532369" y="916138"/>
                    </a:cubicBezTo>
                    <a:cubicBezTo>
                      <a:pt x="2602722" y="892650"/>
                      <a:pt x="2671634" y="861462"/>
                      <a:pt x="2730021" y="815041"/>
                    </a:cubicBezTo>
                    <a:cubicBezTo>
                      <a:pt x="2781429" y="774214"/>
                      <a:pt x="2822699" y="722142"/>
                      <a:pt x="2853443" y="664308"/>
                    </a:cubicBezTo>
                    <a:cubicBezTo>
                      <a:pt x="2916040" y="546648"/>
                      <a:pt x="2937091" y="411260"/>
                      <a:pt x="2949112" y="280083"/>
                    </a:cubicBezTo>
                    <a:cubicBezTo>
                      <a:pt x="2952214" y="246126"/>
                      <a:pt x="2954651" y="212113"/>
                      <a:pt x="2956867" y="178100"/>
                    </a:cubicBezTo>
                    <a:cubicBezTo>
                      <a:pt x="2957033" y="175441"/>
                      <a:pt x="2952879" y="175441"/>
                      <a:pt x="2952712" y="178100"/>
                    </a:cubicBezTo>
                    <a:close/>
                  </a:path>
                </a:pathLst>
              </a:custGeom>
              <a:solidFill>
                <a:srgbClr val="FFFFFF">
                  <a:alpha val="1709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50" name="Google Shape;150;p7"/>
          <p:cNvSpPr txBox="1"/>
          <p:nvPr>
            <p:ph type="title"/>
          </p:nvPr>
        </p:nvSpPr>
        <p:spPr>
          <a:xfrm>
            <a:off x="3883375" y="1136250"/>
            <a:ext cx="45474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51" name="Google Shape;151;p7"/>
          <p:cNvSpPr txBox="1"/>
          <p:nvPr>
            <p:ph idx="1" type="subTitle"/>
          </p:nvPr>
        </p:nvSpPr>
        <p:spPr>
          <a:xfrm>
            <a:off x="3883375" y="1708950"/>
            <a:ext cx="4547400" cy="229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Nunito Light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/>
        </p:txBody>
      </p:sp>
      <p:sp>
        <p:nvSpPr>
          <p:cNvPr id="152" name="Google Shape;152;p7"/>
          <p:cNvSpPr/>
          <p:nvPr>
            <p:ph idx="2" type="pic"/>
          </p:nvPr>
        </p:nvSpPr>
        <p:spPr>
          <a:xfrm>
            <a:off x="894075" y="811050"/>
            <a:ext cx="2787000" cy="35214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153" name="Google Shape;153;p7"/>
          <p:cNvGrpSpPr/>
          <p:nvPr/>
        </p:nvGrpSpPr>
        <p:grpSpPr>
          <a:xfrm>
            <a:off x="341153" y="112972"/>
            <a:ext cx="8490529" cy="4638554"/>
            <a:chOff x="341153" y="112972"/>
            <a:chExt cx="8490529" cy="4638554"/>
          </a:xfrm>
        </p:grpSpPr>
        <p:sp>
          <p:nvSpPr>
            <p:cNvPr id="154" name="Google Shape;154;p7"/>
            <p:cNvSpPr/>
            <p:nvPr/>
          </p:nvSpPr>
          <p:spPr>
            <a:xfrm>
              <a:off x="8633084" y="1564634"/>
              <a:ext cx="58249" cy="58249"/>
            </a:xfrm>
            <a:custGeom>
              <a:rect b="b" l="l" r="r" t="t"/>
              <a:pathLst>
                <a:path extrusionOk="0" h="46975" w="46975">
                  <a:moveTo>
                    <a:pt x="23488" y="46976"/>
                  </a:moveTo>
                  <a:cubicBezTo>
                    <a:pt x="10525" y="46976"/>
                    <a:pt x="0" y="36450"/>
                    <a:pt x="0" y="23488"/>
                  </a:cubicBezTo>
                  <a:cubicBezTo>
                    <a:pt x="0" y="10525"/>
                    <a:pt x="10525" y="0"/>
                    <a:pt x="23488" y="0"/>
                  </a:cubicBezTo>
                  <a:cubicBezTo>
                    <a:pt x="36451" y="0"/>
                    <a:pt x="46976" y="10525"/>
                    <a:pt x="46976" y="23488"/>
                  </a:cubicBezTo>
                  <a:cubicBezTo>
                    <a:pt x="46976" y="36450"/>
                    <a:pt x="36451" y="46976"/>
                    <a:pt x="23488" y="46976"/>
                  </a:cubicBezTo>
                  <a:close/>
                  <a:moveTo>
                    <a:pt x="23488" y="5540"/>
                  </a:moveTo>
                  <a:cubicBezTo>
                    <a:pt x="13572" y="5540"/>
                    <a:pt x="5540" y="13572"/>
                    <a:pt x="5540" y="23488"/>
                  </a:cubicBezTo>
                  <a:cubicBezTo>
                    <a:pt x="5540" y="33404"/>
                    <a:pt x="13572" y="41436"/>
                    <a:pt x="23488" y="41436"/>
                  </a:cubicBezTo>
                  <a:cubicBezTo>
                    <a:pt x="33404" y="41436"/>
                    <a:pt x="41436" y="33404"/>
                    <a:pt x="41436" y="23488"/>
                  </a:cubicBezTo>
                  <a:cubicBezTo>
                    <a:pt x="41436" y="13572"/>
                    <a:pt x="33348" y="5540"/>
                    <a:pt x="23488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" name="Google Shape;155;p7"/>
            <p:cNvSpPr/>
            <p:nvPr/>
          </p:nvSpPr>
          <p:spPr>
            <a:xfrm>
              <a:off x="436622" y="539496"/>
              <a:ext cx="90122" cy="90122"/>
            </a:xfrm>
            <a:custGeom>
              <a:rect b="b" l="l" r="r" t="t"/>
              <a:pathLst>
                <a:path extrusionOk="0" h="72679" w="72679">
                  <a:moveTo>
                    <a:pt x="36340" y="72679"/>
                  </a:moveTo>
                  <a:cubicBezTo>
                    <a:pt x="16286" y="72679"/>
                    <a:pt x="0" y="56393"/>
                    <a:pt x="0" y="36340"/>
                  </a:cubicBezTo>
                  <a:cubicBezTo>
                    <a:pt x="0" y="16286"/>
                    <a:pt x="16286" y="0"/>
                    <a:pt x="36340" y="0"/>
                  </a:cubicBezTo>
                  <a:cubicBezTo>
                    <a:pt x="56393" y="0"/>
                    <a:pt x="72679" y="16286"/>
                    <a:pt x="72679" y="36340"/>
                  </a:cubicBezTo>
                  <a:cubicBezTo>
                    <a:pt x="72679" y="56393"/>
                    <a:pt x="56393" y="72679"/>
                    <a:pt x="36340" y="72679"/>
                  </a:cubicBezTo>
                  <a:close/>
                  <a:moveTo>
                    <a:pt x="36340" y="5540"/>
                  </a:moveTo>
                  <a:cubicBezTo>
                    <a:pt x="19333" y="5540"/>
                    <a:pt x="5540" y="19333"/>
                    <a:pt x="5540" y="36340"/>
                  </a:cubicBezTo>
                  <a:cubicBezTo>
                    <a:pt x="5540" y="53346"/>
                    <a:pt x="19333" y="67140"/>
                    <a:pt x="36340" y="67140"/>
                  </a:cubicBezTo>
                  <a:cubicBezTo>
                    <a:pt x="53346" y="67140"/>
                    <a:pt x="67140" y="53346"/>
                    <a:pt x="67140" y="36340"/>
                  </a:cubicBezTo>
                  <a:cubicBezTo>
                    <a:pt x="67140" y="19333"/>
                    <a:pt x="53346" y="5540"/>
                    <a:pt x="36340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" name="Google Shape;156;p7"/>
            <p:cNvSpPr/>
            <p:nvPr/>
          </p:nvSpPr>
          <p:spPr>
            <a:xfrm>
              <a:off x="341153" y="197128"/>
              <a:ext cx="185602" cy="185602"/>
            </a:xfrm>
            <a:custGeom>
              <a:rect b="b" l="l" r="r" t="t"/>
              <a:pathLst>
                <a:path extrusionOk="0" h="149679" w="149679">
                  <a:moveTo>
                    <a:pt x="74840" y="149679"/>
                  </a:moveTo>
                  <a:cubicBezTo>
                    <a:pt x="33570" y="149679"/>
                    <a:pt x="0" y="116110"/>
                    <a:pt x="0" y="74840"/>
                  </a:cubicBezTo>
                  <a:cubicBezTo>
                    <a:pt x="0" y="33570"/>
                    <a:pt x="33570" y="0"/>
                    <a:pt x="74840" y="0"/>
                  </a:cubicBezTo>
                  <a:cubicBezTo>
                    <a:pt x="116110" y="0"/>
                    <a:pt x="149679" y="33570"/>
                    <a:pt x="149679" y="74840"/>
                  </a:cubicBezTo>
                  <a:cubicBezTo>
                    <a:pt x="149679" y="116110"/>
                    <a:pt x="116110" y="149679"/>
                    <a:pt x="74840" y="149679"/>
                  </a:cubicBezTo>
                  <a:close/>
                  <a:moveTo>
                    <a:pt x="74840" y="5540"/>
                  </a:moveTo>
                  <a:cubicBezTo>
                    <a:pt x="36617" y="5540"/>
                    <a:pt x="5540" y="36617"/>
                    <a:pt x="5540" y="74840"/>
                  </a:cubicBezTo>
                  <a:cubicBezTo>
                    <a:pt x="5540" y="113063"/>
                    <a:pt x="36617" y="144140"/>
                    <a:pt x="74840" y="144140"/>
                  </a:cubicBezTo>
                  <a:cubicBezTo>
                    <a:pt x="113063" y="144140"/>
                    <a:pt x="144140" y="113063"/>
                    <a:pt x="144140" y="74840"/>
                  </a:cubicBezTo>
                  <a:cubicBezTo>
                    <a:pt x="144140" y="36617"/>
                    <a:pt x="113063" y="5540"/>
                    <a:pt x="74840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Google Shape;157;p7"/>
            <p:cNvSpPr/>
            <p:nvPr/>
          </p:nvSpPr>
          <p:spPr>
            <a:xfrm>
              <a:off x="8571279" y="4693277"/>
              <a:ext cx="58249" cy="58249"/>
            </a:xfrm>
            <a:custGeom>
              <a:rect b="b" l="l" r="r" t="t"/>
              <a:pathLst>
                <a:path extrusionOk="0" h="46975" w="46975">
                  <a:moveTo>
                    <a:pt x="23488" y="46976"/>
                  </a:moveTo>
                  <a:cubicBezTo>
                    <a:pt x="10525" y="46976"/>
                    <a:pt x="0" y="36450"/>
                    <a:pt x="0" y="23488"/>
                  </a:cubicBezTo>
                  <a:cubicBezTo>
                    <a:pt x="0" y="10525"/>
                    <a:pt x="10525" y="0"/>
                    <a:pt x="23488" y="0"/>
                  </a:cubicBezTo>
                  <a:cubicBezTo>
                    <a:pt x="36451" y="0"/>
                    <a:pt x="46976" y="10525"/>
                    <a:pt x="46976" y="23488"/>
                  </a:cubicBezTo>
                  <a:cubicBezTo>
                    <a:pt x="46976" y="36450"/>
                    <a:pt x="36451" y="46976"/>
                    <a:pt x="23488" y="46976"/>
                  </a:cubicBezTo>
                  <a:close/>
                  <a:moveTo>
                    <a:pt x="23488" y="5484"/>
                  </a:moveTo>
                  <a:cubicBezTo>
                    <a:pt x="13572" y="5484"/>
                    <a:pt x="5540" y="13517"/>
                    <a:pt x="5540" y="23432"/>
                  </a:cubicBezTo>
                  <a:cubicBezTo>
                    <a:pt x="5540" y="33348"/>
                    <a:pt x="13572" y="41381"/>
                    <a:pt x="23488" y="41381"/>
                  </a:cubicBezTo>
                  <a:cubicBezTo>
                    <a:pt x="33404" y="41381"/>
                    <a:pt x="41436" y="33348"/>
                    <a:pt x="41436" y="23432"/>
                  </a:cubicBezTo>
                  <a:cubicBezTo>
                    <a:pt x="41436" y="13517"/>
                    <a:pt x="33348" y="5484"/>
                    <a:pt x="23488" y="5484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" name="Google Shape;158;p7"/>
            <p:cNvSpPr/>
            <p:nvPr/>
          </p:nvSpPr>
          <p:spPr>
            <a:xfrm>
              <a:off x="5999718" y="259562"/>
              <a:ext cx="60722" cy="60722"/>
            </a:xfrm>
            <a:custGeom>
              <a:rect b="b" l="l" r="r" t="t"/>
              <a:pathLst>
                <a:path extrusionOk="0" h="48969" w="48969">
                  <a:moveTo>
                    <a:pt x="24485" y="48970"/>
                  </a:moveTo>
                  <a:cubicBezTo>
                    <a:pt x="10968" y="48970"/>
                    <a:pt x="0" y="38002"/>
                    <a:pt x="0" y="24485"/>
                  </a:cubicBezTo>
                  <a:cubicBezTo>
                    <a:pt x="0" y="10968"/>
                    <a:pt x="10968" y="0"/>
                    <a:pt x="24485" y="0"/>
                  </a:cubicBezTo>
                  <a:cubicBezTo>
                    <a:pt x="38002" y="0"/>
                    <a:pt x="48970" y="10968"/>
                    <a:pt x="48970" y="24485"/>
                  </a:cubicBezTo>
                  <a:cubicBezTo>
                    <a:pt x="48970" y="38002"/>
                    <a:pt x="38002" y="48970"/>
                    <a:pt x="24485" y="48970"/>
                  </a:cubicBezTo>
                  <a:close/>
                  <a:moveTo>
                    <a:pt x="24485" y="5540"/>
                  </a:moveTo>
                  <a:cubicBezTo>
                    <a:pt x="14015" y="5540"/>
                    <a:pt x="5540" y="14015"/>
                    <a:pt x="5540" y="24485"/>
                  </a:cubicBezTo>
                  <a:cubicBezTo>
                    <a:pt x="5540" y="34955"/>
                    <a:pt x="14015" y="43430"/>
                    <a:pt x="24485" y="43430"/>
                  </a:cubicBezTo>
                  <a:cubicBezTo>
                    <a:pt x="34955" y="43430"/>
                    <a:pt x="43430" y="34955"/>
                    <a:pt x="43430" y="24485"/>
                  </a:cubicBezTo>
                  <a:cubicBezTo>
                    <a:pt x="43430" y="14015"/>
                    <a:pt x="34955" y="5540"/>
                    <a:pt x="24485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" name="Google Shape;159;p7"/>
            <p:cNvSpPr/>
            <p:nvPr/>
          </p:nvSpPr>
          <p:spPr>
            <a:xfrm>
              <a:off x="5835612" y="112980"/>
              <a:ext cx="90122" cy="90122"/>
            </a:xfrm>
            <a:custGeom>
              <a:rect b="b" l="l" r="r" t="t"/>
              <a:pathLst>
                <a:path extrusionOk="0" h="72679" w="72679">
                  <a:moveTo>
                    <a:pt x="36340" y="72679"/>
                  </a:moveTo>
                  <a:cubicBezTo>
                    <a:pt x="16286" y="72679"/>
                    <a:pt x="0" y="56393"/>
                    <a:pt x="0" y="36340"/>
                  </a:cubicBezTo>
                  <a:cubicBezTo>
                    <a:pt x="0" y="16286"/>
                    <a:pt x="16286" y="0"/>
                    <a:pt x="36340" y="0"/>
                  </a:cubicBezTo>
                  <a:cubicBezTo>
                    <a:pt x="56393" y="0"/>
                    <a:pt x="72679" y="16286"/>
                    <a:pt x="72679" y="36340"/>
                  </a:cubicBezTo>
                  <a:cubicBezTo>
                    <a:pt x="72679" y="56393"/>
                    <a:pt x="56393" y="72679"/>
                    <a:pt x="36340" y="72679"/>
                  </a:cubicBezTo>
                  <a:close/>
                  <a:moveTo>
                    <a:pt x="36340" y="5540"/>
                  </a:moveTo>
                  <a:cubicBezTo>
                    <a:pt x="19333" y="5540"/>
                    <a:pt x="5540" y="19333"/>
                    <a:pt x="5540" y="36340"/>
                  </a:cubicBezTo>
                  <a:cubicBezTo>
                    <a:pt x="5540" y="53346"/>
                    <a:pt x="19333" y="67140"/>
                    <a:pt x="36340" y="67140"/>
                  </a:cubicBezTo>
                  <a:cubicBezTo>
                    <a:pt x="53346" y="67140"/>
                    <a:pt x="67140" y="53346"/>
                    <a:pt x="67140" y="36340"/>
                  </a:cubicBezTo>
                  <a:cubicBezTo>
                    <a:pt x="67140" y="19333"/>
                    <a:pt x="53346" y="5540"/>
                    <a:pt x="36340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" name="Google Shape;160;p7"/>
            <p:cNvSpPr/>
            <p:nvPr/>
          </p:nvSpPr>
          <p:spPr>
            <a:xfrm>
              <a:off x="8571275" y="4093813"/>
              <a:ext cx="260406" cy="238631"/>
            </a:xfrm>
            <a:custGeom>
              <a:rect b="b" l="l" r="r" t="t"/>
              <a:pathLst>
                <a:path extrusionOk="0" h="192444" w="210005">
                  <a:moveTo>
                    <a:pt x="210005" y="192445"/>
                  </a:moveTo>
                  <a:lnTo>
                    <a:pt x="0" y="192445"/>
                  </a:lnTo>
                  <a:lnTo>
                    <a:pt x="1108" y="190395"/>
                  </a:lnTo>
                  <a:lnTo>
                    <a:pt x="104975" y="0"/>
                  </a:lnTo>
                  <a:lnTo>
                    <a:pt x="210005" y="192445"/>
                  </a:lnTo>
                  <a:close/>
                  <a:moveTo>
                    <a:pt x="4653" y="189675"/>
                  </a:moveTo>
                  <a:lnTo>
                    <a:pt x="205352" y="189675"/>
                  </a:lnTo>
                  <a:lnTo>
                    <a:pt x="105030" y="5761"/>
                  </a:lnTo>
                  <a:lnTo>
                    <a:pt x="4709" y="189675"/>
                  </a:ln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" name="Google Shape;161;p7"/>
            <p:cNvSpPr/>
            <p:nvPr/>
          </p:nvSpPr>
          <p:spPr>
            <a:xfrm>
              <a:off x="8737778" y="1622882"/>
              <a:ext cx="93900" cy="86068"/>
            </a:xfrm>
            <a:custGeom>
              <a:rect b="b" l="l" r="r" t="t"/>
              <a:pathLst>
                <a:path extrusionOk="0" h="69410" w="75726">
                  <a:moveTo>
                    <a:pt x="37835" y="0"/>
                  </a:moveTo>
                  <a:lnTo>
                    <a:pt x="0" y="69411"/>
                  </a:lnTo>
                  <a:lnTo>
                    <a:pt x="37835" y="69411"/>
                  </a:lnTo>
                  <a:lnTo>
                    <a:pt x="75726" y="69411"/>
                  </a:lnTo>
                  <a:lnTo>
                    <a:pt x="37835" y="0"/>
                  </a:ln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" name="Google Shape;162;p7"/>
            <p:cNvSpPr/>
            <p:nvPr/>
          </p:nvSpPr>
          <p:spPr>
            <a:xfrm>
              <a:off x="713235" y="112972"/>
              <a:ext cx="347014" cy="318071"/>
            </a:xfrm>
            <a:custGeom>
              <a:rect b="b" l="l" r="r" t="t"/>
              <a:pathLst>
                <a:path extrusionOk="0" h="69410" w="75726">
                  <a:moveTo>
                    <a:pt x="37891" y="0"/>
                  </a:moveTo>
                  <a:lnTo>
                    <a:pt x="0" y="69411"/>
                  </a:lnTo>
                  <a:lnTo>
                    <a:pt x="37891" y="69411"/>
                  </a:lnTo>
                  <a:lnTo>
                    <a:pt x="75726" y="69411"/>
                  </a:lnTo>
                  <a:lnTo>
                    <a:pt x="37891" y="0"/>
                  </a:ln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5" y="9218"/>
            <a:ext cx="9143998" cy="5125063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8"/>
          <p:cNvSpPr txBox="1"/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grpSp>
        <p:nvGrpSpPr>
          <p:cNvPr id="166" name="Google Shape;166;p8"/>
          <p:cNvGrpSpPr/>
          <p:nvPr/>
        </p:nvGrpSpPr>
        <p:grpSpPr>
          <a:xfrm>
            <a:off x="427051" y="145608"/>
            <a:ext cx="8324998" cy="4780297"/>
            <a:chOff x="427051" y="145608"/>
            <a:chExt cx="8324998" cy="4780297"/>
          </a:xfrm>
        </p:grpSpPr>
        <p:sp>
          <p:nvSpPr>
            <p:cNvPr id="167" name="Google Shape;167;p8"/>
            <p:cNvSpPr/>
            <p:nvPr/>
          </p:nvSpPr>
          <p:spPr>
            <a:xfrm flipH="1">
              <a:off x="2746246" y="259582"/>
              <a:ext cx="90122" cy="90122"/>
            </a:xfrm>
            <a:custGeom>
              <a:rect b="b" l="l" r="r" t="t"/>
              <a:pathLst>
                <a:path extrusionOk="0" h="72679" w="72679">
                  <a:moveTo>
                    <a:pt x="36340" y="72679"/>
                  </a:moveTo>
                  <a:cubicBezTo>
                    <a:pt x="16286" y="72679"/>
                    <a:pt x="0" y="56393"/>
                    <a:pt x="0" y="36340"/>
                  </a:cubicBezTo>
                  <a:cubicBezTo>
                    <a:pt x="0" y="16286"/>
                    <a:pt x="16286" y="0"/>
                    <a:pt x="36340" y="0"/>
                  </a:cubicBezTo>
                  <a:cubicBezTo>
                    <a:pt x="56393" y="0"/>
                    <a:pt x="72679" y="16286"/>
                    <a:pt x="72679" y="36340"/>
                  </a:cubicBezTo>
                  <a:cubicBezTo>
                    <a:pt x="72679" y="56393"/>
                    <a:pt x="56393" y="72679"/>
                    <a:pt x="36340" y="72679"/>
                  </a:cubicBezTo>
                  <a:close/>
                  <a:moveTo>
                    <a:pt x="36340" y="5540"/>
                  </a:moveTo>
                  <a:cubicBezTo>
                    <a:pt x="19333" y="5540"/>
                    <a:pt x="5540" y="19333"/>
                    <a:pt x="5540" y="36340"/>
                  </a:cubicBezTo>
                  <a:cubicBezTo>
                    <a:pt x="5540" y="53346"/>
                    <a:pt x="19333" y="67140"/>
                    <a:pt x="36340" y="67140"/>
                  </a:cubicBezTo>
                  <a:cubicBezTo>
                    <a:pt x="53346" y="67140"/>
                    <a:pt x="67140" y="53346"/>
                    <a:pt x="67140" y="36340"/>
                  </a:cubicBezTo>
                  <a:cubicBezTo>
                    <a:pt x="67140" y="19333"/>
                    <a:pt x="53346" y="5540"/>
                    <a:pt x="36340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" name="Google Shape;168;p8"/>
            <p:cNvSpPr/>
            <p:nvPr/>
          </p:nvSpPr>
          <p:spPr>
            <a:xfrm flipH="1">
              <a:off x="427051" y="4383958"/>
              <a:ext cx="260406" cy="238631"/>
            </a:xfrm>
            <a:custGeom>
              <a:rect b="b" l="l" r="r" t="t"/>
              <a:pathLst>
                <a:path extrusionOk="0" h="192444" w="210005">
                  <a:moveTo>
                    <a:pt x="210005" y="192445"/>
                  </a:moveTo>
                  <a:lnTo>
                    <a:pt x="0" y="192445"/>
                  </a:lnTo>
                  <a:lnTo>
                    <a:pt x="1108" y="190395"/>
                  </a:lnTo>
                  <a:lnTo>
                    <a:pt x="104975" y="0"/>
                  </a:lnTo>
                  <a:lnTo>
                    <a:pt x="210005" y="192445"/>
                  </a:lnTo>
                  <a:close/>
                  <a:moveTo>
                    <a:pt x="4653" y="189675"/>
                  </a:moveTo>
                  <a:lnTo>
                    <a:pt x="205352" y="189675"/>
                  </a:lnTo>
                  <a:lnTo>
                    <a:pt x="105030" y="5761"/>
                  </a:lnTo>
                  <a:lnTo>
                    <a:pt x="4709" y="189675"/>
                  </a:ln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" name="Google Shape;169;p8"/>
            <p:cNvSpPr/>
            <p:nvPr/>
          </p:nvSpPr>
          <p:spPr>
            <a:xfrm flipH="1">
              <a:off x="8083752" y="145608"/>
              <a:ext cx="347014" cy="318071"/>
            </a:xfrm>
            <a:custGeom>
              <a:rect b="b" l="l" r="r" t="t"/>
              <a:pathLst>
                <a:path extrusionOk="0" h="69410" w="75726">
                  <a:moveTo>
                    <a:pt x="37891" y="0"/>
                  </a:moveTo>
                  <a:lnTo>
                    <a:pt x="0" y="69411"/>
                  </a:lnTo>
                  <a:lnTo>
                    <a:pt x="37891" y="69411"/>
                  </a:lnTo>
                  <a:lnTo>
                    <a:pt x="75726" y="69411"/>
                  </a:lnTo>
                  <a:lnTo>
                    <a:pt x="37891" y="0"/>
                  </a:ln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" name="Google Shape;170;p8"/>
            <p:cNvSpPr/>
            <p:nvPr/>
          </p:nvSpPr>
          <p:spPr>
            <a:xfrm flipH="1">
              <a:off x="7494482" y="301962"/>
              <a:ext cx="185602" cy="185602"/>
            </a:xfrm>
            <a:custGeom>
              <a:rect b="b" l="l" r="r" t="t"/>
              <a:pathLst>
                <a:path extrusionOk="0" h="149679" w="149679">
                  <a:moveTo>
                    <a:pt x="74840" y="149679"/>
                  </a:moveTo>
                  <a:cubicBezTo>
                    <a:pt x="33570" y="149679"/>
                    <a:pt x="0" y="116110"/>
                    <a:pt x="0" y="74840"/>
                  </a:cubicBezTo>
                  <a:cubicBezTo>
                    <a:pt x="0" y="33570"/>
                    <a:pt x="33570" y="0"/>
                    <a:pt x="74840" y="0"/>
                  </a:cubicBezTo>
                  <a:cubicBezTo>
                    <a:pt x="116110" y="0"/>
                    <a:pt x="149679" y="33570"/>
                    <a:pt x="149679" y="74840"/>
                  </a:cubicBezTo>
                  <a:cubicBezTo>
                    <a:pt x="149679" y="116110"/>
                    <a:pt x="116110" y="149679"/>
                    <a:pt x="74840" y="149679"/>
                  </a:cubicBezTo>
                  <a:close/>
                  <a:moveTo>
                    <a:pt x="74840" y="5540"/>
                  </a:moveTo>
                  <a:cubicBezTo>
                    <a:pt x="36617" y="5540"/>
                    <a:pt x="5540" y="36617"/>
                    <a:pt x="5540" y="74840"/>
                  </a:cubicBezTo>
                  <a:cubicBezTo>
                    <a:pt x="5540" y="113063"/>
                    <a:pt x="36617" y="144140"/>
                    <a:pt x="74840" y="144140"/>
                  </a:cubicBezTo>
                  <a:cubicBezTo>
                    <a:pt x="113063" y="144140"/>
                    <a:pt x="144140" y="113063"/>
                    <a:pt x="144140" y="74840"/>
                  </a:cubicBezTo>
                  <a:cubicBezTo>
                    <a:pt x="144140" y="36617"/>
                    <a:pt x="113063" y="5540"/>
                    <a:pt x="74840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" name="Google Shape;171;p8"/>
            <p:cNvSpPr/>
            <p:nvPr/>
          </p:nvSpPr>
          <p:spPr>
            <a:xfrm flipH="1">
              <a:off x="8661927" y="349709"/>
              <a:ext cx="90122" cy="90122"/>
            </a:xfrm>
            <a:custGeom>
              <a:rect b="b" l="l" r="r" t="t"/>
              <a:pathLst>
                <a:path extrusionOk="0" h="72679" w="72679">
                  <a:moveTo>
                    <a:pt x="36340" y="72679"/>
                  </a:moveTo>
                  <a:cubicBezTo>
                    <a:pt x="16286" y="72679"/>
                    <a:pt x="0" y="56393"/>
                    <a:pt x="0" y="36340"/>
                  </a:cubicBezTo>
                  <a:cubicBezTo>
                    <a:pt x="0" y="16286"/>
                    <a:pt x="16286" y="0"/>
                    <a:pt x="36340" y="0"/>
                  </a:cubicBezTo>
                  <a:cubicBezTo>
                    <a:pt x="56393" y="0"/>
                    <a:pt x="72679" y="16286"/>
                    <a:pt x="72679" y="36340"/>
                  </a:cubicBezTo>
                  <a:cubicBezTo>
                    <a:pt x="72679" y="56393"/>
                    <a:pt x="56393" y="72679"/>
                    <a:pt x="36340" y="72679"/>
                  </a:cubicBezTo>
                  <a:close/>
                  <a:moveTo>
                    <a:pt x="36340" y="5540"/>
                  </a:moveTo>
                  <a:cubicBezTo>
                    <a:pt x="19333" y="5540"/>
                    <a:pt x="5540" y="19333"/>
                    <a:pt x="5540" y="36340"/>
                  </a:cubicBezTo>
                  <a:cubicBezTo>
                    <a:pt x="5540" y="53346"/>
                    <a:pt x="19333" y="67140"/>
                    <a:pt x="36340" y="67140"/>
                  </a:cubicBezTo>
                  <a:cubicBezTo>
                    <a:pt x="53346" y="67140"/>
                    <a:pt x="67140" y="53346"/>
                    <a:pt x="67140" y="36340"/>
                  </a:cubicBezTo>
                  <a:cubicBezTo>
                    <a:pt x="67140" y="19333"/>
                    <a:pt x="53346" y="5540"/>
                    <a:pt x="36340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" name="Google Shape;172;p8"/>
            <p:cNvSpPr/>
            <p:nvPr/>
          </p:nvSpPr>
          <p:spPr>
            <a:xfrm flipH="1">
              <a:off x="4966871" y="4687274"/>
              <a:ext cx="260406" cy="238631"/>
            </a:xfrm>
            <a:custGeom>
              <a:rect b="b" l="l" r="r" t="t"/>
              <a:pathLst>
                <a:path extrusionOk="0" h="192444" w="210005">
                  <a:moveTo>
                    <a:pt x="210005" y="192445"/>
                  </a:moveTo>
                  <a:lnTo>
                    <a:pt x="0" y="192445"/>
                  </a:lnTo>
                  <a:lnTo>
                    <a:pt x="1108" y="190395"/>
                  </a:lnTo>
                  <a:lnTo>
                    <a:pt x="104975" y="0"/>
                  </a:lnTo>
                  <a:lnTo>
                    <a:pt x="210005" y="192445"/>
                  </a:lnTo>
                  <a:close/>
                  <a:moveTo>
                    <a:pt x="4653" y="189675"/>
                  </a:moveTo>
                  <a:lnTo>
                    <a:pt x="205352" y="189675"/>
                  </a:lnTo>
                  <a:lnTo>
                    <a:pt x="105030" y="5761"/>
                  </a:lnTo>
                  <a:lnTo>
                    <a:pt x="4709" y="189675"/>
                  </a:ln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Google Shape;173;p8"/>
            <p:cNvSpPr/>
            <p:nvPr/>
          </p:nvSpPr>
          <p:spPr>
            <a:xfrm flipH="1">
              <a:off x="1072774" y="4776236"/>
              <a:ext cx="60722" cy="60722"/>
            </a:xfrm>
            <a:custGeom>
              <a:rect b="b" l="l" r="r" t="t"/>
              <a:pathLst>
                <a:path extrusionOk="0" h="48969" w="48969">
                  <a:moveTo>
                    <a:pt x="24485" y="48970"/>
                  </a:moveTo>
                  <a:cubicBezTo>
                    <a:pt x="10968" y="48970"/>
                    <a:pt x="0" y="38002"/>
                    <a:pt x="0" y="24485"/>
                  </a:cubicBezTo>
                  <a:cubicBezTo>
                    <a:pt x="0" y="10968"/>
                    <a:pt x="10968" y="0"/>
                    <a:pt x="24485" y="0"/>
                  </a:cubicBezTo>
                  <a:cubicBezTo>
                    <a:pt x="38002" y="0"/>
                    <a:pt x="48970" y="10968"/>
                    <a:pt x="48970" y="24485"/>
                  </a:cubicBezTo>
                  <a:cubicBezTo>
                    <a:pt x="48970" y="38002"/>
                    <a:pt x="38002" y="48970"/>
                    <a:pt x="24485" y="48970"/>
                  </a:cubicBezTo>
                  <a:close/>
                  <a:moveTo>
                    <a:pt x="24485" y="5540"/>
                  </a:moveTo>
                  <a:cubicBezTo>
                    <a:pt x="14015" y="5540"/>
                    <a:pt x="5540" y="14015"/>
                    <a:pt x="5540" y="24485"/>
                  </a:cubicBezTo>
                  <a:cubicBezTo>
                    <a:pt x="5540" y="34955"/>
                    <a:pt x="14015" y="43430"/>
                    <a:pt x="24485" y="43430"/>
                  </a:cubicBezTo>
                  <a:cubicBezTo>
                    <a:pt x="34955" y="43430"/>
                    <a:pt x="43430" y="34955"/>
                    <a:pt x="43430" y="24485"/>
                  </a:cubicBezTo>
                  <a:cubicBezTo>
                    <a:pt x="43430" y="14015"/>
                    <a:pt x="34955" y="5540"/>
                    <a:pt x="24485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4" name="Google Shape;174;p8"/>
          <p:cNvGrpSpPr/>
          <p:nvPr/>
        </p:nvGrpSpPr>
        <p:grpSpPr>
          <a:xfrm>
            <a:off x="-1455873" y="-2845400"/>
            <a:ext cx="11850737" cy="9175562"/>
            <a:chOff x="-1455873" y="-2845400"/>
            <a:chExt cx="11850737" cy="9175562"/>
          </a:xfrm>
        </p:grpSpPr>
        <p:pic>
          <p:nvPicPr>
            <p:cNvPr id="175" name="Google Shape;175;p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 rot="-5400000">
              <a:off x="4970264" y="1147399"/>
              <a:ext cx="5790674" cy="45748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" name="Google Shape;176;p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5400000">
              <a:off x="-1951389" y="-747725"/>
              <a:ext cx="5863951" cy="383675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" name="Google Shape;177;p8"/>
            <p:cNvSpPr/>
            <p:nvPr/>
          </p:nvSpPr>
          <p:spPr>
            <a:xfrm flipH="1" rot="5939672">
              <a:off x="6277713" y="2361520"/>
              <a:ext cx="4019020" cy="2972447"/>
            </a:xfrm>
            <a:custGeom>
              <a:rect b="b" l="l" r="r" t="t"/>
              <a:pathLst>
                <a:path extrusionOk="0" h="2186887" w="2956871">
                  <a:moveTo>
                    <a:pt x="2952768" y="178044"/>
                  </a:moveTo>
                  <a:cubicBezTo>
                    <a:pt x="2944569" y="304180"/>
                    <a:pt x="2933823" y="432256"/>
                    <a:pt x="2895101" y="553351"/>
                  </a:cubicBezTo>
                  <a:cubicBezTo>
                    <a:pt x="2854994" y="678822"/>
                    <a:pt x="2780985" y="787454"/>
                    <a:pt x="2665042" y="853762"/>
                  </a:cubicBezTo>
                  <a:cubicBezTo>
                    <a:pt x="2600839" y="890490"/>
                    <a:pt x="2529766" y="915418"/>
                    <a:pt x="2458194" y="933366"/>
                  </a:cubicBezTo>
                  <a:cubicBezTo>
                    <a:pt x="2382800" y="952256"/>
                    <a:pt x="2305136" y="962227"/>
                    <a:pt x="2227360" y="961563"/>
                  </a:cubicBezTo>
                  <a:cubicBezTo>
                    <a:pt x="2149473" y="960898"/>
                    <a:pt x="2073194" y="948267"/>
                    <a:pt x="1998464" y="926774"/>
                  </a:cubicBezTo>
                  <a:cubicBezTo>
                    <a:pt x="1925785" y="905890"/>
                    <a:pt x="1854768" y="879134"/>
                    <a:pt x="1781202" y="861241"/>
                  </a:cubicBezTo>
                  <a:cubicBezTo>
                    <a:pt x="1708523" y="843570"/>
                    <a:pt x="1634126" y="836867"/>
                    <a:pt x="1559619" y="845120"/>
                  </a:cubicBezTo>
                  <a:cubicBezTo>
                    <a:pt x="1490540" y="852710"/>
                    <a:pt x="1419301" y="870880"/>
                    <a:pt x="1358643" y="905613"/>
                  </a:cubicBezTo>
                  <a:cubicBezTo>
                    <a:pt x="1304743" y="936468"/>
                    <a:pt x="1265079" y="983222"/>
                    <a:pt x="1247796" y="1043216"/>
                  </a:cubicBezTo>
                  <a:cubicBezTo>
                    <a:pt x="1230623" y="1102711"/>
                    <a:pt x="1233448" y="1165973"/>
                    <a:pt x="1234889" y="1227185"/>
                  </a:cubicBezTo>
                  <a:cubicBezTo>
                    <a:pt x="1236384" y="1291666"/>
                    <a:pt x="1238323" y="1358806"/>
                    <a:pt x="1217107" y="1420628"/>
                  </a:cubicBezTo>
                  <a:cubicBezTo>
                    <a:pt x="1197053" y="1479125"/>
                    <a:pt x="1157335" y="1529868"/>
                    <a:pt x="1107589" y="1566208"/>
                  </a:cubicBezTo>
                  <a:cubicBezTo>
                    <a:pt x="1058841" y="1601827"/>
                    <a:pt x="999900" y="1624263"/>
                    <a:pt x="939352" y="1626921"/>
                  </a:cubicBezTo>
                  <a:cubicBezTo>
                    <a:pt x="872323" y="1629858"/>
                    <a:pt x="807953" y="1605539"/>
                    <a:pt x="743306" y="1591579"/>
                  </a:cubicBezTo>
                  <a:cubicBezTo>
                    <a:pt x="686470" y="1579281"/>
                    <a:pt x="623707" y="1573852"/>
                    <a:pt x="573851" y="1609638"/>
                  </a:cubicBezTo>
                  <a:cubicBezTo>
                    <a:pt x="529922" y="1641158"/>
                    <a:pt x="512251" y="1693285"/>
                    <a:pt x="504661" y="1744748"/>
                  </a:cubicBezTo>
                  <a:cubicBezTo>
                    <a:pt x="496075" y="1802803"/>
                    <a:pt x="499011" y="1862243"/>
                    <a:pt x="487987" y="1919965"/>
                  </a:cubicBezTo>
                  <a:cubicBezTo>
                    <a:pt x="476465" y="1980457"/>
                    <a:pt x="450927" y="2039233"/>
                    <a:pt x="411707" y="2087039"/>
                  </a:cubicBezTo>
                  <a:cubicBezTo>
                    <a:pt x="374204" y="2132741"/>
                    <a:pt x="323185" y="2167806"/>
                    <a:pt x="264354" y="2178553"/>
                  </a:cubicBezTo>
                  <a:cubicBezTo>
                    <a:pt x="189238" y="2192291"/>
                    <a:pt x="113955" y="2168415"/>
                    <a:pt x="38561" y="2172626"/>
                  </a:cubicBezTo>
                  <a:cubicBezTo>
                    <a:pt x="33575" y="2172903"/>
                    <a:pt x="3551" y="2176558"/>
                    <a:pt x="4326" y="2178221"/>
                  </a:cubicBezTo>
                  <a:cubicBezTo>
                    <a:pt x="3828" y="2177112"/>
                    <a:pt x="4714" y="2174066"/>
                    <a:pt x="4770" y="2172903"/>
                  </a:cubicBezTo>
                  <a:lnTo>
                    <a:pt x="6819" y="2149304"/>
                  </a:lnTo>
                  <a:cubicBezTo>
                    <a:pt x="13910" y="2068315"/>
                    <a:pt x="20945" y="1987271"/>
                    <a:pt x="28036" y="1906283"/>
                  </a:cubicBezTo>
                  <a:cubicBezTo>
                    <a:pt x="39946" y="1770064"/>
                    <a:pt x="51801" y="1633846"/>
                    <a:pt x="63711" y="1497628"/>
                  </a:cubicBezTo>
                  <a:cubicBezTo>
                    <a:pt x="77837" y="1335540"/>
                    <a:pt x="92018" y="1173451"/>
                    <a:pt x="106144" y="1011419"/>
                  </a:cubicBezTo>
                  <a:cubicBezTo>
                    <a:pt x="120270" y="849386"/>
                    <a:pt x="133565" y="696992"/>
                    <a:pt x="147303" y="539779"/>
                  </a:cubicBezTo>
                  <a:cubicBezTo>
                    <a:pt x="157939" y="417797"/>
                    <a:pt x="168575" y="295871"/>
                    <a:pt x="179266" y="173890"/>
                  </a:cubicBezTo>
                  <a:lnTo>
                    <a:pt x="189293" y="58832"/>
                  </a:lnTo>
                  <a:lnTo>
                    <a:pt x="192340" y="23601"/>
                  </a:lnTo>
                  <a:cubicBezTo>
                    <a:pt x="192838" y="18006"/>
                    <a:pt x="194833" y="10472"/>
                    <a:pt x="194002" y="4877"/>
                  </a:cubicBezTo>
                  <a:cubicBezTo>
                    <a:pt x="193337" y="778"/>
                    <a:pt x="191841" y="3880"/>
                    <a:pt x="193836" y="4323"/>
                  </a:cubicBezTo>
                  <a:cubicBezTo>
                    <a:pt x="198212" y="5265"/>
                    <a:pt x="203308" y="4932"/>
                    <a:pt x="207795" y="5209"/>
                  </a:cubicBezTo>
                  <a:cubicBezTo>
                    <a:pt x="230286" y="6650"/>
                    <a:pt x="252777" y="8090"/>
                    <a:pt x="275267" y="9530"/>
                  </a:cubicBezTo>
                  <a:cubicBezTo>
                    <a:pt x="365396" y="15291"/>
                    <a:pt x="455470" y="20997"/>
                    <a:pt x="545599" y="26758"/>
                  </a:cubicBezTo>
                  <a:cubicBezTo>
                    <a:pt x="678826" y="35234"/>
                    <a:pt x="812108" y="43765"/>
                    <a:pt x="945335" y="52240"/>
                  </a:cubicBezTo>
                  <a:cubicBezTo>
                    <a:pt x="1104265" y="62378"/>
                    <a:pt x="1263141" y="72515"/>
                    <a:pt x="1422071" y="82597"/>
                  </a:cubicBezTo>
                  <a:cubicBezTo>
                    <a:pt x="1585877" y="93012"/>
                    <a:pt x="1749682" y="103481"/>
                    <a:pt x="1913432" y="113896"/>
                  </a:cubicBezTo>
                  <a:cubicBezTo>
                    <a:pt x="2064995" y="123535"/>
                    <a:pt x="2216558" y="133229"/>
                    <a:pt x="2368121" y="142868"/>
                  </a:cubicBezTo>
                  <a:cubicBezTo>
                    <a:pt x="2486778" y="150402"/>
                    <a:pt x="2605436" y="157991"/>
                    <a:pt x="2724039" y="165525"/>
                  </a:cubicBezTo>
                  <a:cubicBezTo>
                    <a:pt x="2792120" y="169845"/>
                    <a:pt x="2860201" y="174222"/>
                    <a:pt x="2928283" y="178543"/>
                  </a:cubicBezTo>
                  <a:cubicBezTo>
                    <a:pt x="2937091" y="179097"/>
                    <a:pt x="2945899" y="179651"/>
                    <a:pt x="2954707" y="180205"/>
                  </a:cubicBezTo>
                  <a:cubicBezTo>
                    <a:pt x="2957366" y="180371"/>
                    <a:pt x="2957366" y="176216"/>
                    <a:pt x="2954707" y="176050"/>
                  </a:cubicBezTo>
                  <a:cubicBezTo>
                    <a:pt x="2930056" y="174499"/>
                    <a:pt x="2905349" y="172893"/>
                    <a:pt x="2880698" y="171341"/>
                  </a:cubicBezTo>
                  <a:cubicBezTo>
                    <a:pt x="2813558" y="167076"/>
                    <a:pt x="2746474" y="162810"/>
                    <a:pt x="2679334" y="158489"/>
                  </a:cubicBezTo>
                  <a:cubicBezTo>
                    <a:pt x="2580508" y="152175"/>
                    <a:pt x="2481627" y="145915"/>
                    <a:pt x="2382800" y="139600"/>
                  </a:cubicBezTo>
                  <a:cubicBezTo>
                    <a:pt x="2261761" y="131899"/>
                    <a:pt x="2140776" y="124199"/>
                    <a:pt x="2019736" y="116444"/>
                  </a:cubicBezTo>
                  <a:cubicBezTo>
                    <a:pt x="1887174" y="108024"/>
                    <a:pt x="1754557" y="99549"/>
                    <a:pt x="1621995" y="91128"/>
                  </a:cubicBezTo>
                  <a:cubicBezTo>
                    <a:pt x="1488657" y="82653"/>
                    <a:pt x="1355319" y="74122"/>
                    <a:pt x="1221982" y="65646"/>
                  </a:cubicBezTo>
                  <a:cubicBezTo>
                    <a:pt x="1097175" y="57669"/>
                    <a:pt x="972423" y="49747"/>
                    <a:pt x="847617" y="41770"/>
                  </a:cubicBezTo>
                  <a:cubicBezTo>
                    <a:pt x="742199" y="35068"/>
                    <a:pt x="636725" y="28309"/>
                    <a:pt x="531307" y="21607"/>
                  </a:cubicBezTo>
                  <a:cubicBezTo>
                    <a:pt x="455747" y="16787"/>
                    <a:pt x="380187" y="11967"/>
                    <a:pt x="304627" y="7148"/>
                  </a:cubicBezTo>
                  <a:cubicBezTo>
                    <a:pt x="268841" y="4877"/>
                    <a:pt x="232613" y="611"/>
                    <a:pt x="196772" y="279"/>
                  </a:cubicBezTo>
                  <a:cubicBezTo>
                    <a:pt x="195220" y="279"/>
                    <a:pt x="193669" y="58"/>
                    <a:pt x="192174" y="2"/>
                  </a:cubicBezTo>
                  <a:cubicBezTo>
                    <a:pt x="191010" y="-53"/>
                    <a:pt x="190179" y="999"/>
                    <a:pt x="190069" y="2107"/>
                  </a:cubicBezTo>
                  <a:cubicBezTo>
                    <a:pt x="188351" y="21496"/>
                    <a:pt x="186689" y="40940"/>
                    <a:pt x="184972" y="60328"/>
                  </a:cubicBezTo>
                  <a:cubicBezTo>
                    <a:pt x="180374" y="113176"/>
                    <a:pt x="175776" y="165968"/>
                    <a:pt x="171123" y="218816"/>
                  </a:cubicBezTo>
                  <a:cubicBezTo>
                    <a:pt x="164310" y="296923"/>
                    <a:pt x="157496" y="375087"/>
                    <a:pt x="150682" y="453195"/>
                  </a:cubicBezTo>
                  <a:cubicBezTo>
                    <a:pt x="142373" y="548531"/>
                    <a:pt x="134063" y="643867"/>
                    <a:pt x="125699" y="739204"/>
                  </a:cubicBezTo>
                  <a:cubicBezTo>
                    <a:pt x="116614" y="843126"/>
                    <a:pt x="107529" y="947049"/>
                    <a:pt x="98499" y="1050971"/>
                  </a:cubicBezTo>
                  <a:cubicBezTo>
                    <a:pt x="89304" y="1156390"/>
                    <a:pt x="80108" y="1261752"/>
                    <a:pt x="70912" y="1367170"/>
                  </a:cubicBezTo>
                  <a:cubicBezTo>
                    <a:pt x="62326" y="1465443"/>
                    <a:pt x="53740" y="1563770"/>
                    <a:pt x="45153" y="1662042"/>
                  </a:cubicBezTo>
                  <a:cubicBezTo>
                    <a:pt x="37896" y="1745136"/>
                    <a:pt x="30639" y="1828230"/>
                    <a:pt x="23383" y="1911268"/>
                  </a:cubicBezTo>
                  <a:cubicBezTo>
                    <a:pt x="18175" y="1971040"/>
                    <a:pt x="12968" y="2030812"/>
                    <a:pt x="7761" y="2090529"/>
                  </a:cubicBezTo>
                  <a:lnTo>
                    <a:pt x="2886" y="2146146"/>
                  </a:lnTo>
                  <a:cubicBezTo>
                    <a:pt x="2055" y="2155619"/>
                    <a:pt x="-161" y="2166033"/>
                    <a:pt x="338" y="2175506"/>
                  </a:cubicBezTo>
                  <a:cubicBezTo>
                    <a:pt x="393" y="2176669"/>
                    <a:pt x="116" y="2177999"/>
                    <a:pt x="6" y="2179162"/>
                  </a:cubicBezTo>
                  <a:cubicBezTo>
                    <a:pt x="-105" y="2180602"/>
                    <a:pt x="1446" y="2181378"/>
                    <a:pt x="2609" y="2181157"/>
                  </a:cubicBezTo>
                  <a:cubicBezTo>
                    <a:pt x="85592" y="2165368"/>
                    <a:pt x="168630" y="2195171"/>
                    <a:pt x="251835" y="2184536"/>
                  </a:cubicBezTo>
                  <a:cubicBezTo>
                    <a:pt x="312493" y="2176780"/>
                    <a:pt x="366283" y="2144650"/>
                    <a:pt x="406555" y="2099282"/>
                  </a:cubicBezTo>
                  <a:cubicBezTo>
                    <a:pt x="447548" y="2053082"/>
                    <a:pt x="475080" y="1995359"/>
                    <a:pt x="488874" y="1935366"/>
                  </a:cubicBezTo>
                  <a:cubicBezTo>
                    <a:pt x="503332" y="1872491"/>
                    <a:pt x="499122" y="1807290"/>
                    <a:pt x="508871" y="1743696"/>
                  </a:cubicBezTo>
                  <a:cubicBezTo>
                    <a:pt x="518621" y="1680101"/>
                    <a:pt x="549089" y="1612297"/>
                    <a:pt x="618832" y="1592299"/>
                  </a:cubicBezTo>
                  <a:cubicBezTo>
                    <a:pt x="690182" y="1571803"/>
                    <a:pt x="767237" y="1602547"/>
                    <a:pt x="836427" y="1618667"/>
                  </a:cubicBezTo>
                  <a:cubicBezTo>
                    <a:pt x="900021" y="1633458"/>
                    <a:pt x="962341" y="1636173"/>
                    <a:pt x="1024772" y="1614346"/>
                  </a:cubicBezTo>
                  <a:cubicBezTo>
                    <a:pt x="1082606" y="1594127"/>
                    <a:pt x="1134678" y="1557289"/>
                    <a:pt x="1172790" y="1509261"/>
                  </a:cubicBezTo>
                  <a:cubicBezTo>
                    <a:pt x="1212177" y="1459626"/>
                    <a:pt x="1231897" y="1401239"/>
                    <a:pt x="1237382" y="1338586"/>
                  </a:cubicBezTo>
                  <a:cubicBezTo>
                    <a:pt x="1243586" y="1267846"/>
                    <a:pt x="1235110" y="1196884"/>
                    <a:pt x="1239044" y="1126088"/>
                  </a:cubicBezTo>
                  <a:cubicBezTo>
                    <a:pt x="1243253" y="1050861"/>
                    <a:pt x="1266021" y="979455"/>
                    <a:pt x="1327344" y="931538"/>
                  </a:cubicBezTo>
                  <a:cubicBezTo>
                    <a:pt x="1391936" y="881072"/>
                    <a:pt x="1479461" y="858138"/>
                    <a:pt x="1559619" y="849331"/>
                  </a:cubicBezTo>
                  <a:cubicBezTo>
                    <a:pt x="1644873" y="839913"/>
                    <a:pt x="1729019" y="850715"/>
                    <a:pt x="1811393" y="873483"/>
                  </a:cubicBezTo>
                  <a:cubicBezTo>
                    <a:pt x="1891274" y="895530"/>
                    <a:pt x="1968828" y="925666"/>
                    <a:pt x="2049595" y="944611"/>
                  </a:cubicBezTo>
                  <a:cubicBezTo>
                    <a:pt x="2209190" y="982114"/>
                    <a:pt x="2377593" y="967767"/>
                    <a:pt x="2532369" y="916138"/>
                  </a:cubicBezTo>
                  <a:cubicBezTo>
                    <a:pt x="2602722" y="892650"/>
                    <a:pt x="2671634" y="861462"/>
                    <a:pt x="2730021" y="815041"/>
                  </a:cubicBezTo>
                  <a:cubicBezTo>
                    <a:pt x="2781429" y="774214"/>
                    <a:pt x="2822699" y="722142"/>
                    <a:pt x="2853443" y="664308"/>
                  </a:cubicBezTo>
                  <a:cubicBezTo>
                    <a:pt x="2916040" y="546648"/>
                    <a:pt x="2937091" y="411260"/>
                    <a:pt x="2949112" y="280083"/>
                  </a:cubicBezTo>
                  <a:cubicBezTo>
                    <a:pt x="2952214" y="246126"/>
                    <a:pt x="2954651" y="212113"/>
                    <a:pt x="2956867" y="178100"/>
                  </a:cubicBezTo>
                  <a:cubicBezTo>
                    <a:pt x="2957033" y="175441"/>
                    <a:pt x="2952879" y="175441"/>
                    <a:pt x="2952712" y="17810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178;p8"/>
            <p:cNvSpPr/>
            <p:nvPr/>
          </p:nvSpPr>
          <p:spPr>
            <a:xfrm flipH="1" rot="5939672">
              <a:off x="6603238" y="2626770"/>
              <a:ext cx="4019020" cy="2972447"/>
            </a:xfrm>
            <a:custGeom>
              <a:rect b="b" l="l" r="r" t="t"/>
              <a:pathLst>
                <a:path extrusionOk="0" h="2186887" w="2956871">
                  <a:moveTo>
                    <a:pt x="2952768" y="178044"/>
                  </a:moveTo>
                  <a:cubicBezTo>
                    <a:pt x="2944569" y="304180"/>
                    <a:pt x="2933823" y="432256"/>
                    <a:pt x="2895101" y="553351"/>
                  </a:cubicBezTo>
                  <a:cubicBezTo>
                    <a:pt x="2854994" y="678822"/>
                    <a:pt x="2780985" y="787454"/>
                    <a:pt x="2665042" y="853762"/>
                  </a:cubicBezTo>
                  <a:cubicBezTo>
                    <a:pt x="2600839" y="890490"/>
                    <a:pt x="2529766" y="915418"/>
                    <a:pt x="2458194" y="933366"/>
                  </a:cubicBezTo>
                  <a:cubicBezTo>
                    <a:pt x="2382800" y="952256"/>
                    <a:pt x="2305136" y="962227"/>
                    <a:pt x="2227360" y="961563"/>
                  </a:cubicBezTo>
                  <a:cubicBezTo>
                    <a:pt x="2149473" y="960898"/>
                    <a:pt x="2073194" y="948267"/>
                    <a:pt x="1998464" y="926774"/>
                  </a:cubicBezTo>
                  <a:cubicBezTo>
                    <a:pt x="1925785" y="905890"/>
                    <a:pt x="1854768" y="879134"/>
                    <a:pt x="1781202" y="861241"/>
                  </a:cubicBezTo>
                  <a:cubicBezTo>
                    <a:pt x="1708523" y="843570"/>
                    <a:pt x="1634126" y="836867"/>
                    <a:pt x="1559619" y="845120"/>
                  </a:cubicBezTo>
                  <a:cubicBezTo>
                    <a:pt x="1490540" y="852710"/>
                    <a:pt x="1419301" y="870880"/>
                    <a:pt x="1358643" y="905613"/>
                  </a:cubicBezTo>
                  <a:cubicBezTo>
                    <a:pt x="1304743" y="936468"/>
                    <a:pt x="1265079" y="983222"/>
                    <a:pt x="1247796" y="1043216"/>
                  </a:cubicBezTo>
                  <a:cubicBezTo>
                    <a:pt x="1230623" y="1102711"/>
                    <a:pt x="1233448" y="1165973"/>
                    <a:pt x="1234889" y="1227185"/>
                  </a:cubicBezTo>
                  <a:cubicBezTo>
                    <a:pt x="1236384" y="1291666"/>
                    <a:pt x="1238323" y="1358806"/>
                    <a:pt x="1217107" y="1420628"/>
                  </a:cubicBezTo>
                  <a:cubicBezTo>
                    <a:pt x="1197053" y="1479125"/>
                    <a:pt x="1157335" y="1529868"/>
                    <a:pt x="1107589" y="1566208"/>
                  </a:cubicBezTo>
                  <a:cubicBezTo>
                    <a:pt x="1058841" y="1601827"/>
                    <a:pt x="999900" y="1624263"/>
                    <a:pt x="939352" y="1626921"/>
                  </a:cubicBezTo>
                  <a:cubicBezTo>
                    <a:pt x="872323" y="1629858"/>
                    <a:pt x="807953" y="1605539"/>
                    <a:pt x="743306" y="1591579"/>
                  </a:cubicBezTo>
                  <a:cubicBezTo>
                    <a:pt x="686470" y="1579281"/>
                    <a:pt x="623707" y="1573852"/>
                    <a:pt x="573851" y="1609638"/>
                  </a:cubicBezTo>
                  <a:cubicBezTo>
                    <a:pt x="529922" y="1641158"/>
                    <a:pt x="512251" y="1693285"/>
                    <a:pt x="504661" y="1744748"/>
                  </a:cubicBezTo>
                  <a:cubicBezTo>
                    <a:pt x="496075" y="1802803"/>
                    <a:pt x="499011" y="1862243"/>
                    <a:pt x="487987" y="1919965"/>
                  </a:cubicBezTo>
                  <a:cubicBezTo>
                    <a:pt x="476465" y="1980457"/>
                    <a:pt x="450927" y="2039233"/>
                    <a:pt x="411707" y="2087039"/>
                  </a:cubicBezTo>
                  <a:cubicBezTo>
                    <a:pt x="374204" y="2132741"/>
                    <a:pt x="323185" y="2167806"/>
                    <a:pt x="264354" y="2178553"/>
                  </a:cubicBezTo>
                  <a:cubicBezTo>
                    <a:pt x="189238" y="2192291"/>
                    <a:pt x="113955" y="2168415"/>
                    <a:pt x="38561" y="2172626"/>
                  </a:cubicBezTo>
                  <a:cubicBezTo>
                    <a:pt x="33575" y="2172903"/>
                    <a:pt x="3551" y="2176558"/>
                    <a:pt x="4326" y="2178221"/>
                  </a:cubicBezTo>
                  <a:cubicBezTo>
                    <a:pt x="3828" y="2177112"/>
                    <a:pt x="4714" y="2174066"/>
                    <a:pt x="4770" y="2172903"/>
                  </a:cubicBezTo>
                  <a:lnTo>
                    <a:pt x="6819" y="2149304"/>
                  </a:lnTo>
                  <a:cubicBezTo>
                    <a:pt x="13910" y="2068315"/>
                    <a:pt x="20945" y="1987271"/>
                    <a:pt x="28036" y="1906283"/>
                  </a:cubicBezTo>
                  <a:cubicBezTo>
                    <a:pt x="39946" y="1770064"/>
                    <a:pt x="51801" y="1633846"/>
                    <a:pt x="63711" y="1497628"/>
                  </a:cubicBezTo>
                  <a:cubicBezTo>
                    <a:pt x="77837" y="1335540"/>
                    <a:pt x="92018" y="1173451"/>
                    <a:pt x="106144" y="1011419"/>
                  </a:cubicBezTo>
                  <a:cubicBezTo>
                    <a:pt x="120270" y="849386"/>
                    <a:pt x="133565" y="696992"/>
                    <a:pt x="147303" y="539779"/>
                  </a:cubicBezTo>
                  <a:cubicBezTo>
                    <a:pt x="157939" y="417797"/>
                    <a:pt x="168575" y="295871"/>
                    <a:pt x="179266" y="173890"/>
                  </a:cubicBezTo>
                  <a:lnTo>
                    <a:pt x="189293" y="58832"/>
                  </a:lnTo>
                  <a:lnTo>
                    <a:pt x="192340" y="23601"/>
                  </a:lnTo>
                  <a:cubicBezTo>
                    <a:pt x="192838" y="18006"/>
                    <a:pt x="194833" y="10472"/>
                    <a:pt x="194002" y="4877"/>
                  </a:cubicBezTo>
                  <a:cubicBezTo>
                    <a:pt x="193337" y="778"/>
                    <a:pt x="191841" y="3880"/>
                    <a:pt x="193836" y="4323"/>
                  </a:cubicBezTo>
                  <a:cubicBezTo>
                    <a:pt x="198212" y="5265"/>
                    <a:pt x="203308" y="4932"/>
                    <a:pt x="207795" y="5209"/>
                  </a:cubicBezTo>
                  <a:cubicBezTo>
                    <a:pt x="230286" y="6650"/>
                    <a:pt x="252777" y="8090"/>
                    <a:pt x="275267" y="9530"/>
                  </a:cubicBezTo>
                  <a:cubicBezTo>
                    <a:pt x="365396" y="15291"/>
                    <a:pt x="455470" y="20997"/>
                    <a:pt x="545599" y="26758"/>
                  </a:cubicBezTo>
                  <a:cubicBezTo>
                    <a:pt x="678826" y="35234"/>
                    <a:pt x="812108" y="43765"/>
                    <a:pt x="945335" y="52240"/>
                  </a:cubicBezTo>
                  <a:cubicBezTo>
                    <a:pt x="1104265" y="62378"/>
                    <a:pt x="1263141" y="72515"/>
                    <a:pt x="1422071" y="82597"/>
                  </a:cubicBezTo>
                  <a:cubicBezTo>
                    <a:pt x="1585877" y="93012"/>
                    <a:pt x="1749682" y="103481"/>
                    <a:pt x="1913432" y="113896"/>
                  </a:cubicBezTo>
                  <a:cubicBezTo>
                    <a:pt x="2064995" y="123535"/>
                    <a:pt x="2216558" y="133229"/>
                    <a:pt x="2368121" y="142868"/>
                  </a:cubicBezTo>
                  <a:cubicBezTo>
                    <a:pt x="2486778" y="150402"/>
                    <a:pt x="2605436" y="157991"/>
                    <a:pt x="2724039" y="165525"/>
                  </a:cubicBezTo>
                  <a:cubicBezTo>
                    <a:pt x="2792120" y="169845"/>
                    <a:pt x="2860201" y="174222"/>
                    <a:pt x="2928283" y="178543"/>
                  </a:cubicBezTo>
                  <a:cubicBezTo>
                    <a:pt x="2937091" y="179097"/>
                    <a:pt x="2945899" y="179651"/>
                    <a:pt x="2954707" y="180205"/>
                  </a:cubicBezTo>
                  <a:cubicBezTo>
                    <a:pt x="2957366" y="180371"/>
                    <a:pt x="2957366" y="176216"/>
                    <a:pt x="2954707" y="176050"/>
                  </a:cubicBezTo>
                  <a:cubicBezTo>
                    <a:pt x="2930056" y="174499"/>
                    <a:pt x="2905349" y="172893"/>
                    <a:pt x="2880698" y="171341"/>
                  </a:cubicBezTo>
                  <a:cubicBezTo>
                    <a:pt x="2813558" y="167076"/>
                    <a:pt x="2746474" y="162810"/>
                    <a:pt x="2679334" y="158489"/>
                  </a:cubicBezTo>
                  <a:cubicBezTo>
                    <a:pt x="2580508" y="152175"/>
                    <a:pt x="2481627" y="145915"/>
                    <a:pt x="2382800" y="139600"/>
                  </a:cubicBezTo>
                  <a:cubicBezTo>
                    <a:pt x="2261761" y="131899"/>
                    <a:pt x="2140776" y="124199"/>
                    <a:pt x="2019736" y="116444"/>
                  </a:cubicBezTo>
                  <a:cubicBezTo>
                    <a:pt x="1887174" y="108024"/>
                    <a:pt x="1754557" y="99549"/>
                    <a:pt x="1621995" y="91128"/>
                  </a:cubicBezTo>
                  <a:cubicBezTo>
                    <a:pt x="1488657" y="82653"/>
                    <a:pt x="1355319" y="74122"/>
                    <a:pt x="1221982" y="65646"/>
                  </a:cubicBezTo>
                  <a:cubicBezTo>
                    <a:pt x="1097175" y="57669"/>
                    <a:pt x="972423" y="49747"/>
                    <a:pt x="847617" y="41770"/>
                  </a:cubicBezTo>
                  <a:cubicBezTo>
                    <a:pt x="742199" y="35068"/>
                    <a:pt x="636725" y="28309"/>
                    <a:pt x="531307" y="21607"/>
                  </a:cubicBezTo>
                  <a:cubicBezTo>
                    <a:pt x="455747" y="16787"/>
                    <a:pt x="380187" y="11967"/>
                    <a:pt x="304627" y="7148"/>
                  </a:cubicBezTo>
                  <a:cubicBezTo>
                    <a:pt x="268841" y="4877"/>
                    <a:pt x="232613" y="611"/>
                    <a:pt x="196772" y="279"/>
                  </a:cubicBezTo>
                  <a:cubicBezTo>
                    <a:pt x="195220" y="279"/>
                    <a:pt x="193669" y="58"/>
                    <a:pt x="192174" y="2"/>
                  </a:cubicBezTo>
                  <a:cubicBezTo>
                    <a:pt x="191010" y="-53"/>
                    <a:pt x="190179" y="999"/>
                    <a:pt x="190069" y="2107"/>
                  </a:cubicBezTo>
                  <a:cubicBezTo>
                    <a:pt x="188351" y="21496"/>
                    <a:pt x="186689" y="40940"/>
                    <a:pt x="184972" y="60328"/>
                  </a:cubicBezTo>
                  <a:cubicBezTo>
                    <a:pt x="180374" y="113176"/>
                    <a:pt x="175776" y="165968"/>
                    <a:pt x="171123" y="218816"/>
                  </a:cubicBezTo>
                  <a:cubicBezTo>
                    <a:pt x="164310" y="296923"/>
                    <a:pt x="157496" y="375087"/>
                    <a:pt x="150682" y="453195"/>
                  </a:cubicBezTo>
                  <a:cubicBezTo>
                    <a:pt x="142373" y="548531"/>
                    <a:pt x="134063" y="643867"/>
                    <a:pt x="125699" y="739204"/>
                  </a:cubicBezTo>
                  <a:cubicBezTo>
                    <a:pt x="116614" y="843126"/>
                    <a:pt x="107529" y="947049"/>
                    <a:pt x="98499" y="1050971"/>
                  </a:cubicBezTo>
                  <a:cubicBezTo>
                    <a:pt x="89304" y="1156390"/>
                    <a:pt x="80108" y="1261752"/>
                    <a:pt x="70912" y="1367170"/>
                  </a:cubicBezTo>
                  <a:cubicBezTo>
                    <a:pt x="62326" y="1465443"/>
                    <a:pt x="53740" y="1563770"/>
                    <a:pt x="45153" y="1662042"/>
                  </a:cubicBezTo>
                  <a:cubicBezTo>
                    <a:pt x="37896" y="1745136"/>
                    <a:pt x="30639" y="1828230"/>
                    <a:pt x="23383" y="1911268"/>
                  </a:cubicBezTo>
                  <a:cubicBezTo>
                    <a:pt x="18175" y="1971040"/>
                    <a:pt x="12968" y="2030812"/>
                    <a:pt x="7761" y="2090529"/>
                  </a:cubicBezTo>
                  <a:lnTo>
                    <a:pt x="2886" y="2146146"/>
                  </a:lnTo>
                  <a:cubicBezTo>
                    <a:pt x="2055" y="2155619"/>
                    <a:pt x="-161" y="2166033"/>
                    <a:pt x="338" y="2175506"/>
                  </a:cubicBezTo>
                  <a:cubicBezTo>
                    <a:pt x="393" y="2176669"/>
                    <a:pt x="116" y="2177999"/>
                    <a:pt x="6" y="2179162"/>
                  </a:cubicBezTo>
                  <a:cubicBezTo>
                    <a:pt x="-105" y="2180602"/>
                    <a:pt x="1446" y="2181378"/>
                    <a:pt x="2609" y="2181157"/>
                  </a:cubicBezTo>
                  <a:cubicBezTo>
                    <a:pt x="85592" y="2165368"/>
                    <a:pt x="168630" y="2195171"/>
                    <a:pt x="251835" y="2184536"/>
                  </a:cubicBezTo>
                  <a:cubicBezTo>
                    <a:pt x="312493" y="2176780"/>
                    <a:pt x="366283" y="2144650"/>
                    <a:pt x="406555" y="2099282"/>
                  </a:cubicBezTo>
                  <a:cubicBezTo>
                    <a:pt x="447548" y="2053082"/>
                    <a:pt x="475080" y="1995359"/>
                    <a:pt x="488874" y="1935366"/>
                  </a:cubicBezTo>
                  <a:cubicBezTo>
                    <a:pt x="503332" y="1872491"/>
                    <a:pt x="499122" y="1807290"/>
                    <a:pt x="508871" y="1743696"/>
                  </a:cubicBezTo>
                  <a:cubicBezTo>
                    <a:pt x="518621" y="1680101"/>
                    <a:pt x="549089" y="1612297"/>
                    <a:pt x="618832" y="1592299"/>
                  </a:cubicBezTo>
                  <a:cubicBezTo>
                    <a:pt x="690182" y="1571803"/>
                    <a:pt x="767237" y="1602547"/>
                    <a:pt x="836427" y="1618667"/>
                  </a:cubicBezTo>
                  <a:cubicBezTo>
                    <a:pt x="900021" y="1633458"/>
                    <a:pt x="962341" y="1636173"/>
                    <a:pt x="1024772" y="1614346"/>
                  </a:cubicBezTo>
                  <a:cubicBezTo>
                    <a:pt x="1082606" y="1594127"/>
                    <a:pt x="1134678" y="1557289"/>
                    <a:pt x="1172790" y="1509261"/>
                  </a:cubicBezTo>
                  <a:cubicBezTo>
                    <a:pt x="1212177" y="1459626"/>
                    <a:pt x="1231897" y="1401239"/>
                    <a:pt x="1237382" y="1338586"/>
                  </a:cubicBezTo>
                  <a:cubicBezTo>
                    <a:pt x="1243586" y="1267846"/>
                    <a:pt x="1235110" y="1196884"/>
                    <a:pt x="1239044" y="1126088"/>
                  </a:cubicBezTo>
                  <a:cubicBezTo>
                    <a:pt x="1243253" y="1050861"/>
                    <a:pt x="1266021" y="979455"/>
                    <a:pt x="1327344" y="931538"/>
                  </a:cubicBezTo>
                  <a:cubicBezTo>
                    <a:pt x="1391936" y="881072"/>
                    <a:pt x="1479461" y="858138"/>
                    <a:pt x="1559619" y="849331"/>
                  </a:cubicBezTo>
                  <a:cubicBezTo>
                    <a:pt x="1644873" y="839913"/>
                    <a:pt x="1729019" y="850715"/>
                    <a:pt x="1811393" y="873483"/>
                  </a:cubicBezTo>
                  <a:cubicBezTo>
                    <a:pt x="1891274" y="895530"/>
                    <a:pt x="1968828" y="925666"/>
                    <a:pt x="2049595" y="944611"/>
                  </a:cubicBezTo>
                  <a:cubicBezTo>
                    <a:pt x="2209190" y="982114"/>
                    <a:pt x="2377593" y="967767"/>
                    <a:pt x="2532369" y="916138"/>
                  </a:cubicBezTo>
                  <a:cubicBezTo>
                    <a:pt x="2602722" y="892650"/>
                    <a:pt x="2671634" y="861462"/>
                    <a:pt x="2730021" y="815041"/>
                  </a:cubicBezTo>
                  <a:cubicBezTo>
                    <a:pt x="2781429" y="774214"/>
                    <a:pt x="2822699" y="722142"/>
                    <a:pt x="2853443" y="664308"/>
                  </a:cubicBezTo>
                  <a:cubicBezTo>
                    <a:pt x="2916040" y="546648"/>
                    <a:pt x="2937091" y="411260"/>
                    <a:pt x="2949112" y="280083"/>
                  </a:cubicBezTo>
                  <a:cubicBezTo>
                    <a:pt x="2952214" y="246126"/>
                    <a:pt x="2954651" y="212113"/>
                    <a:pt x="2956867" y="178100"/>
                  </a:cubicBezTo>
                  <a:cubicBezTo>
                    <a:pt x="2957033" y="175441"/>
                    <a:pt x="2952879" y="175441"/>
                    <a:pt x="2952712" y="17810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79" name="Google Shape;179;p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5400000">
              <a:off x="-2374714" y="-1276875"/>
              <a:ext cx="5863951" cy="383675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0" name="Google Shape;180;p8"/>
            <p:cNvSpPr/>
            <p:nvPr/>
          </p:nvSpPr>
          <p:spPr>
            <a:xfrm flipH="1" rot="-5400000">
              <a:off x="-1786696" y="-1834252"/>
              <a:ext cx="5211485" cy="3854388"/>
            </a:xfrm>
            <a:custGeom>
              <a:rect b="b" l="l" r="r" t="t"/>
              <a:pathLst>
                <a:path extrusionOk="0" h="2186887" w="2956871">
                  <a:moveTo>
                    <a:pt x="2952768" y="178044"/>
                  </a:moveTo>
                  <a:cubicBezTo>
                    <a:pt x="2944569" y="304180"/>
                    <a:pt x="2933823" y="432256"/>
                    <a:pt x="2895101" y="553351"/>
                  </a:cubicBezTo>
                  <a:cubicBezTo>
                    <a:pt x="2854994" y="678822"/>
                    <a:pt x="2780985" y="787454"/>
                    <a:pt x="2665042" y="853762"/>
                  </a:cubicBezTo>
                  <a:cubicBezTo>
                    <a:pt x="2600839" y="890490"/>
                    <a:pt x="2529766" y="915418"/>
                    <a:pt x="2458194" y="933366"/>
                  </a:cubicBezTo>
                  <a:cubicBezTo>
                    <a:pt x="2382800" y="952256"/>
                    <a:pt x="2305136" y="962227"/>
                    <a:pt x="2227360" y="961563"/>
                  </a:cubicBezTo>
                  <a:cubicBezTo>
                    <a:pt x="2149473" y="960898"/>
                    <a:pt x="2073194" y="948267"/>
                    <a:pt x="1998464" y="926774"/>
                  </a:cubicBezTo>
                  <a:cubicBezTo>
                    <a:pt x="1925785" y="905890"/>
                    <a:pt x="1854768" y="879134"/>
                    <a:pt x="1781202" y="861241"/>
                  </a:cubicBezTo>
                  <a:cubicBezTo>
                    <a:pt x="1708523" y="843570"/>
                    <a:pt x="1634126" y="836867"/>
                    <a:pt x="1559619" y="845120"/>
                  </a:cubicBezTo>
                  <a:cubicBezTo>
                    <a:pt x="1490540" y="852710"/>
                    <a:pt x="1419301" y="870880"/>
                    <a:pt x="1358643" y="905613"/>
                  </a:cubicBezTo>
                  <a:cubicBezTo>
                    <a:pt x="1304743" y="936468"/>
                    <a:pt x="1265079" y="983222"/>
                    <a:pt x="1247796" y="1043216"/>
                  </a:cubicBezTo>
                  <a:cubicBezTo>
                    <a:pt x="1230623" y="1102711"/>
                    <a:pt x="1233448" y="1165973"/>
                    <a:pt x="1234889" y="1227185"/>
                  </a:cubicBezTo>
                  <a:cubicBezTo>
                    <a:pt x="1236384" y="1291666"/>
                    <a:pt x="1238323" y="1358806"/>
                    <a:pt x="1217107" y="1420628"/>
                  </a:cubicBezTo>
                  <a:cubicBezTo>
                    <a:pt x="1197053" y="1479125"/>
                    <a:pt x="1157335" y="1529868"/>
                    <a:pt x="1107589" y="1566208"/>
                  </a:cubicBezTo>
                  <a:cubicBezTo>
                    <a:pt x="1058841" y="1601827"/>
                    <a:pt x="999900" y="1624263"/>
                    <a:pt x="939352" y="1626921"/>
                  </a:cubicBezTo>
                  <a:cubicBezTo>
                    <a:pt x="872323" y="1629858"/>
                    <a:pt x="807953" y="1605539"/>
                    <a:pt x="743306" y="1591579"/>
                  </a:cubicBezTo>
                  <a:cubicBezTo>
                    <a:pt x="686470" y="1579281"/>
                    <a:pt x="623707" y="1573852"/>
                    <a:pt x="573851" y="1609638"/>
                  </a:cubicBezTo>
                  <a:cubicBezTo>
                    <a:pt x="529922" y="1641158"/>
                    <a:pt x="512251" y="1693285"/>
                    <a:pt x="504661" y="1744748"/>
                  </a:cubicBezTo>
                  <a:cubicBezTo>
                    <a:pt x="496075" y="1802803"/>
                    <a:pt x="499011" y="1862243"/>
                    <a:pt x="487987" y="1919965"/>
                  </a:cubicBezTo>
                  <a:cubicBezTo>
                    <a:pt x="476465" y="1980457"/>
                    <a:pt x="450927" y="2039233"/>
                    <a:pt x="411707" y="2087039"/>
                  </a:cubicBezTo>
                  <a:cubicBezTo>
                    <a:pt x="374204" y="2132741"/>
                    <a:pt x="323185" y="2167806"/>
                    <a:pt x="264354" y="2178553"/>
                  </a:cubicBezTo>
                  <a:cubicBezTo>
                    <a:pt x="189238" y="2192291"/>
                    <a:pt x="113955" y="2168415"/>
                    <a:pt x="38561" y="2172626"/>
                  </a:cubicBezTo>
                  <a:cubicBezTo>
                    <a:pt x="33575" y="2172903"/>
                    <a:pt x="3551" y="2176558"/>
                    <a:pt x="4326" y="2178221"/>
                  </a:cubicBezTo>
                  <a:cubicBezTo>
                    <a:pt x="3828" y="2177112"/>
                    <a:pt x="4714" y="2174066"/>
                    <a:pt x="4770" y="2172903"/>
                  </a:cubicBezTo>
                  <a:lnTo>
                    <a:pt x="6819" y="2149304"/>
                  </a:lnTo>
                  <a:cubicBezTo>
                    <a:pt x="13910" y="2068315"/>
                    <a:pt x="20945" y="1987271"/>
                    <a:pt x="28036" y="1906283"/>
                  </a:cubicBezTo>
                  <a:cubicBezTo>
                    <a:pt x="39946" y="1770064"/>
                    <a:pt x="51801" y="1633846"/>
                    <a:pt x="63711" y="1497628"/>
                  </a:cubicBezTo>
                  <a:cubicBezTo>
                    <a:pt x="77837" y="1335540"/>
                    <a:pt x="92018" y="1173451"/>
                    <a:pt x="106144" y="1011419"/>
                  </a:cubicBezTo>
                  <a:cubicBezTo>
                    <a:pt x="120270" y="849386"/>
                    <a:pt x="133565" y="696992"/>
                    <a:pt x="147303" y="539779"/>
                  </a:cubicBezTo>
                  <a:cubicBezTo>
                    <a:pt x="157939" y="417797"/>
                    <a:pt x="168575" y="295871"/>
                    <a:pt x="179266" y="173890"/>
                  </a:cubicBezTo>
                  <a:lnTo>
                    <a:pt x="189293" y="58832"/>
                  </a:lnTo>
                  <a:lnTo>
                    <a:pt x="192340" y="23601"/>
                  </a:lnTo>
                  <a:cubicBezTo>
                    <a:pt x="192838" y="18006"/>
                    <a:pt x="194833" y="10472"/>
                    <a:pt x="194002" y="4877"/>
                  </a:cubicBezTo>
                  <a:cubicBezTo>
                    <a:pt x="193337" y="778"/>
                    <a:pt x="191841" y="3880"/>
                    <a:pt x="193836" y="4323"/>
                  </a:cubicBezTo>
                  <a:cubicBezTo>
                    <a:pt x="198212" y="5265"/>
                    <a:pt x="203308" y="4932"/>
                    <a:pt x="207795" y="5209"/>
                  </a:cubicBezTo>
                  <a:cubicBezTo>
                    <a:pt x="230286" y="6650"/>
                    <a:pt x="252777" y="8090"/>
                    <a:pt x="275267" y="9530"/>
                  </a:cubicBezTo>
                  <a:cubicBezTo>
                    <a:pt x="365396" y="15291"/>
                    <a:pt x="455470" y="20997"/>
                    <a:pt x="545599" y="26758"/>
                  </a:cubicBezTo>
                  <a:cubicBezTo>
                    <a:pt x="678826" y="35234"/>
                    <a:pt x="812108" y="43765"/>
                    <a:pt x="945335" y="52240"/>
                  </a:cubicBezTo>
                  <a:cubicBezTo>
                    <a:pt x="1104265" y="62378"/>
                    <a:pt x="1263141" y="72515"/>
                    <a:pt x="1422071" y="82597"/>
                  </a:cubicBezTo>
                  <a:cubicBezTo>
                    <a:pt x="1585877" y="93012"/>
                    <a:pt x="1749682" y="103481"/>
                    <a:pt x="1913432" y="113896"/>
                  </a:cubicBezTo>
                  <a:cubicBezTo>
                    <a:pt x="2064995" y="123535"/>
                    <a:pt x="2216558" y="133229"/>
                    <a:pt x="2368121" y="142868"/>
                  </a:cubicBezTo>
                  <a:cubicBezTo>
                    <a:pt x="2486778" y="150402"/>
                    <a:pt x="2605436" y="157991"/>
                    <a:pt x="2724039" y="165525"/>
                  </a:cubicBezTo>
                  <a:cubicBezTo>
                    <a:pt x="2792120" y="169845"/>
                    <a:pt x="2860201" y="174222"/>
                    <a:pt x="2928283" y="178543"/>
                  </a:cubicBezTo>
                  <a:cubicBezTo>
                    <a:pt x="2937091" y="179097"/>
                    <a:pt x="2945899" y="179651"/>
                    <a:pt x="2954707" y="180205"/>
                  </a:cubicBezTo>
                  <a:cubicBezTo>
                    <a:pt x="2957366" y="180371"/>
                    <a:pt x="2957366" y="176216"/>
                    <a:pt x="2954707" y="176050"/>
                  </a:cubicBezTo>
                  <a:cubicBezTo>
                    <a:pt x="2930056" y="174499"/>
                    <a:pt x="2905349" y="172893"/>
                    <a:pt x="2880698" y="171341"/>
                  </a:cubicBezTo>
                  <a:cubicBezTo>
                    <a:pt x="2813558" y="167076"/>
                    <a:pt x="2746474" y="162810"/>
                    <a:pt x="2679334" y="158489"/>
                  </a:cubicBezTo>
                  <a:cubicBezTo>
                    <a:pt x="2580508" y="152175"/>
                    <a:pt x="2481627" y="145915"/>
                    <a:pt x="2382800" y="139600"/>
                  </a:cubicBezTo>
                  <a:cubicBezTo>
                    <a:pt x="2261761" y="131899"/>
                    <a:pt x="2140776" y="124199"/>
                    <a:pt x="2019736" y="116444"/>
                  </a:cubicBezTo>
                  <a:cubicBezTo>
                    <a:pt x="1887174" y="108024"/>
                    <a:pt x="1754557" y="99549"/>
                    <a:pt x="1621995" y="91128"/>
                  </a:cubicBezTo>
                  <a:cubicBezTo>
                    <a:pt x="1488657" y="82653"/>
                    <a:pt x="1355319" y="74122"/>
                    <a:pt x="1221982" y="65646"/>
                  </a:cubicBezTo>
                  <a:cubicBezTo>
                    <a:pt x="1097175" y="57669"/>
                    <a:pt x="972423" y="49747"/>
                    <a:pt x="847617" y="41770"/>
                  </a:cubicBezTo>
                  <a:cubicBezTo>
                    <a:pt x="742199" y="35068"/>
                    <a:pt x="636725" y="28309"/>
                    <a:pt x="531307" y="21607"/>
                  </a:cubicBezTo>
                  <a:cubicBezTo>
                    <a:pt x="455747" y="16787"/>
                    <a:pt x="380187" y="11967"/>
                    <a:pt x="304627" y="7148"/>
                  </a:cubicBezTo>
                  <a:cubicBezTo>
                    <a:pt x="268841" y="4877"/>
                    <a:pt x="232613" y="611"/>
                    <a:pt x="196772" y="279"/>
                  </a:cubicBezTo>
                  <a:cubicBezTo>
                    <a:pt x="195220" y="279"/>
                    <a:pt x="193669" y="58"/>
                    <a:pt x="192174" y="2"/>
                  </a:cubicBezTo>
                  <a:cubicBezTo>
                    <a:pt x="191010" y="-53"/>
                    <a:pt x="190179" y="999"/>
                    <a:pt x="190069" y="2107"/>
                  </a:cubicBezTo>
                  <a:cubicBezTo>
                    <a:pt x="188351" y="21496"/>
                    <a:pt x="186689" y="40940"/>
                    <a:pt x="184972" y="60328"/>
                  </a:cubicBezTo>
                  <a:cubicBezTo>
                    <a:pt x="180374" y="113176"/>
                    <a:pt x="175776" y="165968"/>
                    <a:pt x="171123" y="218816"/>
                  </a:cubicBezTo>
                  <a:cubicBezTo>
                    <a:pt x="164310" y="296923"/>
                    <a:pt x="157496" y="375087"/>
                    <a:pt x="150682" y="453195"/>
                  </a:cubicBezTo>
                  <a:cubicBezTo>
                    <a:pt x="142373" y="548531"/>
                    <a:pt x="134063" y="643867"/>
                    <a:pt x="125699" y="739204"/>
                  </a:cubicBezTo>
                  <a:cubicBezTo>
                    <a:pt x="116614" y="843126"/>
                    <a:pt x="107529" y="947049"/>
                    <a:pt x="98499" y="1050971"/>
                  </a:cubicBezTo>
                  <a:cubicBezTo>
                    <a:pt x="89304" y="1156390"/>
                    <a:pt x="80108" y="1261752"/>
                    <a:pt x="70912" y="1367170"/>
                  </a:cubicBezTo>
                  <a:cubicBezTo>
                    <a:pt x="62326" y="1465443"/>
                    <a:pt x="53740" y="1563770"/>
                    <a:pt x="45153" y="1662042"/>
                  </a:cubicBezTo>
                  <a:cubicBezTo>
                    <a:pt x="37896" y="1745136"/>
                    <a:pt x="30639" y="1828230"/>
                    <a:pt x="23383" y="1911268"/>
                  </a:cubicBezTo>
                  <a:cubicBezTo>
                    <a:pt x="18175" y="1971040"/>
                    <a:pt x="12968" y="2030812"/>
                    <a:pt x="7761" y="2090529"/>
                  </a:cubicBezTo>
                  <a:lnTo>
                    <a:pt x="2886" y="2146146"/>
                  </a:lnTo>
                  <a:cubicBezTo>
                    <a:pt x="2055" y="2155619"/>
                    <a:pt x="-161" y="2166033"/>
                    <a:pt x="338" y="2175506"/>
                  </a:cubicBezTo>
                  <a:cubicBezTo>
                    <a:pt x="393" y="2176669"/>
                    <a:pt x="116" y="2177999"/>
                    <a:pt x="6" y="2179162"/>
                  </a:cubicBezTo>
                  <a:cubicBezTo>
                    <a:pt x="-105" y="2180602"/>
                    <a:pt x="1446" y="2181378"/>
                    <a:pt x="2609" y="2181157"/>
                  </a:cubicBezTo>
                  <a:cubicBezTo>
                    <a:pt x="85592" y="2165368"/>
                    <a:pt x="168630" y="2195171"/>
                    <a:pt x="251835" y="2184536"/>
                  </a:cubicBezTo>
                  <a:cubicBezTo>
                    <a:pt x="312493" y="2176780"/>
                    <a:pt x="366283" y="2144650"/>
                    <a:pt x="406555" y="2099282"/>
                  </a:cubicBezTo>
                  <a:cubicBezTo>
                    <a:pt x="447548" y="2053082"/>
                    <a:pt x="475080" y="1995359"/>
                    <a:pt x="488874" y="1935366"/>
                  </a:cubicBezTo>
                  <a:cubicBezTo>
                    <a:pt x="503332" y="1872491"/>
                    <a:pt x="499122" y="1807290"/>
                    <a:pt x="508871" y="1743696"/>
                  </a:cubicBezTo>
                  <a:cubicBezTo>
                    <a:pt x="518621" y="1680101"/>
                    <a:pt x="549089" y="1612297"/>
                    <a:pt x="618832" y="1592299"/>
                  </a:cubicBezTo>
                  <a:cubicBezTo>
                    <a:pt x="690182" y="1571803"/>
                    <a:pt x="767237" y="1602547"/>
                    <a:pt x="836427" y="1618667"/>
                  </a:cubicBezTo>
                  <a:cubicBezTo>
                    <a:pt x="900021" y="1633458"/>
                    <a:pt x="962341" y="1636173"/>
                    <a:pt x="1024772" y="1614346"/>
                  </a:cubicBezTo>
                  <a:cubicBezTo>
                    <a:pt x="1082606" y="1594127"/>
                    <a:pt x="1134678" y="1557289"/>
                    <a:pt x="1172790" y="1509261"/>
                  </a:cubicBezTo>
                  <a:cubicBezTo>
                    <a:pt x="1212177" y="1459626"/>
                    <a:pt x="1231897" y="1401239"/>
                    <a:pt x="1237382" y="1338586"/>
                  </a:cubicBezTo>
                  <a:cubicBezTo>
                    <a:pt x="1243586" y="1267846"/>
                    <a:pt x="1235110" y="1196884"/>
                    <a:pt x="1239044" y="1126088"/>
                  </a:cubicBezTo>
                  <a:cubicBezTo>
                    <a:pt x="1243253" y="1050861"/>
                    <a:pt x="1266021" y="979455"/>
                    <a:pt x="1327344" y="931538"/>
                  </a:cubicBezTo>
                  <a:cubicBezTo>
                    <a:pt x="1391936" y="881072"/>
                    <a:pt x="1479461" y="858138"/>
                    <a:pt x="1559619" y="849331"/>
                  </a:cubicBezTo>
                  <a:cubicBezTo>
                    <a:pt x="1644873" y="839913"/>
                    <a:pt x="1729019" y="850715"/>
                    <a:pt x="1811393" y="873483"/>
                  </a:cubicBezTo>
                  <a:cubicBezTo>
                    <a:pt x="1891274" y="895530"/>
                    <a:pt x="1968828" y="925666"/>
                    <a:pt x="2049595" y="944611"/>
                  </a:cubicBezTo>
                  <a:cubicBezTo>
                    <a:pt x="2209190" y="982114"/>
                    <a:pt x="2377593" y="967767"/>
                    <a:pt x="2532369" y="916138"/>
                  </a:cubicBezTo>
                  <a:cubicBezTo>
                    <a:pt x="2602722" y="892650"/>
                    <a:pt x="2671634" y="861462"/>
                    <a:pt x="2730021" y="815041"/>
                  </a:cubicBezTo>
                  <a:cubicBezTo>
                    <a:pt x="2781429" y="774214"/>
                    <a:pt x="2822699" y="722142"/>
                    <a:pt x="2853443" y="664308"/>
                  </a:cubicBezTo>
                  <a:cubicBezTo>
                    <a:pt x="2916040" y="546648"/>
                    <a:pt x="2937091" y="411260"/>
                    <a:pt x="2949112" y="280083"/>
                  </a:cubicBezTo>
                  <a:cubicBezTo>
                    <a:pt x="2952214" y="246126"/>
                    <a:pt x="2954651" y="212113"/>
                    <a:pt x="2956867" y="178100"/>
                  </a:cubicBezTo>
                  <a:cubicBezTo>
                    <a:pt x="2957033" y="175441"/>
                    <a:pt x="2952879" y="175441"/>
                    <a:pt x="2952712" y="17810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Google Shape;181;p8"/>
            <p:cNvSpPr/>
            <p:nvPr/>
          </p:nvSpPr>
          <p:spPr>
            <a:xfrm flipH="1" rot="-5400000">
              <a:off x="-2134421" y="-2166852"/>
              <a:ext cx="5211485" cy="3854388"/>
            </a:xfrm>
            <a:custGeom>
              <a:rect b="b" l="l" r="r" t="t"/>
              <a:pathLst>
                <a:path extrusionOk="0" h="2186887" w="2956871">
                  <a:moveTo>
                    <a:pt x="2952768" y="178044"/>
                  </a:moveTo>
                  <a:cubicBezTo>
                    <a:pt x="2944569" y="304180"/>
                    <a:pt x="2933823" y="432256"/>
                    <a:pt x="2895101" y="553351"/>
                  </a:cubicBezTo>
                  <a:cubicBezTo>
                    <a:pt x="2854994" y="678822"/>
                    <a:pt x="2780985" y="787454"/>
                    <a:pt x="2665042" y="853762"/>
                  </a:cubicBezTo>
                  <a:cubicBezTo>
                    <a:pt x="2600839" y="890490"/>
                    <a:pt x="2529766" y="915418"/>
                    <a:pt x="2458194" y="933366"/>
                  </a:cubicBezTo>
                  <a:cubicBezTo>
                    <a:pt x="2382800" y="952256"/>
                    <a:pt x="2305136" y="962227"/>
                    <a:pt x="2227360" y="961563"/>
                  </a:cubicBezTo>
                  <a:cubicBezTo>
                    <a:pt x="2149473" y="960898"/>
                    <a:pt x="2073194" y="948267"/>
                    <a:pt x="1998464" y="926774"/>
                  </a:cubicBezTo>
                  <a:cubicBezTo>
                    <a:pt x="1925785" y="905890"/>
                    <a:pt x="1854768" y="879134"/>
                    <a:pt x="1781202" y="861241"/>
                  </a:cubicBezTo>
                  <a:cubicBezTo>
                    <a:pt x="1708523" y="843570"/>
                    <a:pt x="1634126" y="836867"/>
                    <a:pt x="1559619" y="845120"/>
                  </a:cubicBezTo>
                  <a:cubicBezTo>
                    <a:pt x="1490540" y="852710"/>
                    <a:pt x="1419301" y="870880"/>
                    <a:pt x="1358643" y="905613"/>
                  </a:cubicBezTo>
                  <a:cubicBezTo>
                    <a:pt x="1304743" y="936468"/>
                    <a:pt x="1265079" y="983222"/>
                    <a:pt x="1247796" y="1043216"/>
                  </a:cubicBezTo>
                  <a:cubicBezTo>
                    <a:pt x="1230623" y="1102711"/>
                    <a:pt x="1233448" y="1165973"/>
                    <a:pt x="1234889" y="1227185"/>
                  </a:cubicBezTo>
                  <a:cubicBezTo>
                    <a:pt x="1236384" y="1291666"/>
                    <a:pt x="1238323" y="1358806"/>
                    <a:pt x="1217107" y="1420628"/>
                  </a:cubicBezTo>
                  <a:cubicBezTo>
                    <a:pt x="1197053" y="1479125"/>
                    <a:pt x="1157335" y="1529868"/>
                    <a:pt x="1107589" y="1566208"/>
                  </a:cubicBezTo>
                  <a:cubicBezTo>
                    <a:pt x="1058841" y="1601827"/>
                    <a:pt x="999900" y="1624263"/>
                    <a:pt x="939352" y="1626921"/>
                  </a:cubicBezTo>
                  <a:cubicBezTo>
                    <a:pt x="872323" y="1629858"/>
                    <a:pt x="807953" y="1605539"/>
                    <a:pt x="743306" y="1591579"/>
                  </a:cubicBezTo>
                  <a:cubicBezTo>
                    <a:pt x="686470" y="1579281"/>
                    <a:pt x="623707" y="1573852"/>
                    <a:pt x="573851" y="1609638"/>
                  </a:cubicBezTo>
                  <a:cubicBezTo>
                    <a:pt x="529922" y="1641158"/>
                    <a:pt x="512251" y="1693285"/>
                    <a:pt x="504661" y="1744748"/>
                  </a:cubicBezTo>
                  <a:cubicBezTo>
                    <a:pt x="496075" y="1802803"/>
                    <a:pt x="499011" y="1862243"/>
                    <a:pt x="487987" y="1919965"/>
                  </a:cubicBezTo>
                  <a:cubicBezTo>
                    <a:pt x="476465" y="1980457"/>
                    <a:pt x="450927" y="2039233"/>
                    <a:pt x="411707" y="2087039"/>
                  </a:cubicBezTo>
                  <a:cubicBezTo>
                    <a:pt x="374204" y="2132741"/>
                    <a:pt x="323185" y="2167806"/>
                    <a:pt x="264354" y="2178553"/>
                  </a:cubicBezTo>
                  <a:cubicBezTo>
                    <a:pt x="189238" y="2192291"/>
                    <a:pt x="113955" y="2168415"/>
                    <a:pt x="38561" y="2172626"/>
                  </a:cubicBezTo>
                  <a:cubicBezTo>
                    <a:pt x="33575" y="2172903"/>
                    <a:pt x="3551" y="2176558"/>
                    <a:pt x="4326" y="2178221"/>
                  </a:cubicBezTo>
                  <a:cubicBezTo>
                    <a:pt x="3828" y="2177112"/>
                    <a:pt x="4714" y="2174066"/>
                    <a:pt x="4770" y="2172903"/>
                  </a:cubicBezTo>
                  <a:lnTo>
                    <a:pt x="6819" y="2149304"/>
                  </a:lnTo>
                  <a:cubicBezTo>
                    <a:pt x="13910" y="2068315"/>
                    <a:pt x="20945" y="1987271"/>
                    <a:pt x="28036" y="1906283"/>
                  </a:cubicBezTo>
                  <a:cubicBezTo>
                    <a:pt x="39946" y="1770064"/>
                    <a:pt x="51801" y="1633846"/>
                    <a:pt x="63711" y="1497628"/>
                  </a:cubicBezTo>
                  <a:cubicBezTo>
                    <a:pt x="77837" y="1335540"/>
                    <a:pt x="92018" y="1173451"/>
                    <a:pt x="106144" y="1011419"/>
                  </a:cubicBezTo>
                  <a:cubicBezTo>
                    <a:pt x="120270" y="849386"/>
                    <a:pt x="133565" y="696992"/>
                    <a:pt x="147303" y="539779"/>
                  </a:cubicBezTo>
                  <a:cubicBezTo>
                    <a:pt x="157939" y="417797"/>
                    <a:pt x="168575" y="295871"/>
                    <a:pt x="179266" y="173890"/>
                  </a:cubicBezTo>
                  <a:lnTo>
                    <a:pt x="189293" y="58832"/>
                  </a:lnTo>
                  <a:lnTo>
                    <a:pt x="192340" y="23601"/>
                  </a:lnTo>
                  <a:cubicBezTo>
                    <a:pt x="192838" y="18006"/>
                    <a:pt x="194833" y="10472"/>
                    <a:pt x="194002" y="4877"/>
                  </a:cubicBezTo>
                  <a:cubicBezTo>
                    <a:pt x="193337" y="778"/>
                    <a:pt x="191841" y="3880"/>
                    <a:pt x="193836" y="4323"/>
                  </a:cubicBezTo>
                  <a:cubicBezTo>
                    <a:pt x="198212" y="5265"/>
                    <a:pt x="203308" y="4932"/>
                    <a:pt x="207795" y="5209"/>
                  </a:cubicBezTo>
                  <a:cubicBezTo>
                    <a:pt x="230286" y="6650"/>
                    <a:pt x="252777" y="8090"/>
                    <a:pt x="275267" y="9530"/>
                  </a:cubicBezTo>
                  <a:cubicBezTo>
                    <a:pt x="365396" y="15291"/>
                    <a:pt x="455470" y="20997"/>
                    <a:pt x="545599" y="26758"/>
                  </a:cubicBezTo>
                  <a:cubicBezTo>
                    <a:pt x="678826" y="35234"/>
                    <a:pt x="812108" y="43765"/>
                    <a:pt x="945335" y="52240"/>
                  </a:cubicBezTo>
                  <a:cubicBezTo>
                    <a:pt x="1104265" y="62378"/>
                    <a:pt x="1263141" y="72515"/>
                    <a:pt x="1422071" y="82597"/>
                  </a:cubicBezTo>
                  <a:cubicBezTo>
                    <a:pt x="1585877" y="93012"/>
                    <a:pt x="1749682" y="103481"/>
                    <a:pt x="1913432" y="113896"/>
                  </a:cubicBezTo>
                  <a:cubicBezTo>
                    <a:pt x="2064995" y="123535"/>
                    <a:pt x="2216558" y="133229"/>
                    <a:pt x="2368121" y="142868"/>
                  </a:cubicBezTo>
                  <a:cubicBezTo>
                    <a:pt x="2486778" y="150402"/>
                    <a:pt x="2605436" y="157991"/>
                    <a:pt x="2724039" y="165525"/>
                  </a:cubicBezTo>
                  <a:cubicBezTo>
                    <a:pt x="2792120" y="169845"/>
                    <a:pt x="2860201" y="174222"/>
                    <a:pt x="2928283" y="178543"/>
                  </a:cubicBezTo>
                  <a:cubicBezTo>
                    <a:pt x="2937091" y="179097"/>
                    <a:pt x="2945899" y="179651"/>
                    <a:pt x="2954707" y="180205"/>
                  </a:cubicBezTo>
                  <a:cubicBezTo>
                    <a:pt x="2957366" y="180371"/>
                    <a:pt x="2957366" y="176216"/>
                    <a:pt x="2954707" y="176050"/>
                  </a:cubicBezTo>
                  <a:cubicBezTo>
                    <a:pt x="2930056" y="174499"/>
                    <a:pt x="2905349" y="172893"/>
                    <a:pt x="2880698" y="171341"/>
                  </a:cubicBezTo>
                  <a:cubicBezTo>
                    <a:pt x="2813558" y="167076"/>
                    <a:pt x="2746474" y="162810"/>
                    <a:pt x="2679334" y="158489"/>
                  </a:cubicBezTo>
                  <a:cubicBezTo>
                    <a:pt x="2580508" y="152175"/>
                    <a:pt x="2481627" y="145915"/>
                    <a:pt x="2382800" y="139600"/>
                  </a:cubicBezTo>
                  <a:cubicBezTo>
                    <a:pt x="2261761" y="131899"/>
                    <a:pt x="2140776" y="124199"/>
                    <a:pt x="2019736" y="116444"/>
                  </a:cubicBezTo>
                  <a:cubicBezTo>
                    <a:pt x="1887174" y="108024"/>
                    <a:pt x="1754557" y="99549"/>
                    <a:pt x="1621995" y="91128"/>
                  </a:cubicBezTo>
                  <a:cubicBezTo>
                    <a:pt x="1488657" y="82653"/>
                    <a:pt x="1355319" y="74122"/>
                    <a:pt x="1221982" y="65646"/>
                  </a:cubicBezTo>
                  <a:cubicBezTo>
                    <a:pt x="1097175" y="57669"/>
                    <a:pt x="972423" y="49747"/>
                    <a:pt x="847617" y="41770"/>
                  </a:cubicBezTo>
                  <a:cubicBezTo>
                    <a:pt x="742199" y="35068"/>
                    <a:pt x="636725" y="28309"/>
                    <a:pt x="531307" y="21607"/>
                  </a:cubicBezTo>
                  <a:cubicBezTo>
                    <a:pt x="455747" y="16787"/>
                    <a:pt x="380187" y="11967"/>
                    <a:pt x="304627" y="7148"/>
                  </a:cubicBezTo>
                  <a:cubicBezTo>
                    <a:pt x="268841" y="4877"/>
                    <a:pt x="232613" y="611"/>
                    <a:pt x="196772" y="279"/>
                  </a:cubicBezTo>
                  <a:cubicBezTo>
                    <a:pt x="195220" y="279"/>
                    <a:pt x="193669" y="58"/>
                    <a:pt x="192174" y="2"/>
                  </a:cubicBezTo>
                  <a:cubicBezTo>
                    <a:pt x="191010" y="-53"/>
                    <a:pt x="190179" y="999"/>
                    <a:pt x="190069" y="2107"/>
                  </a:cubicBezTo>
                  <a:cubicBezTo>
                    <a:pt x="188351" y="21496"/>
                    <a:pt x="186689" y="40940"/>
                    <a:pt x="184972" y="60328"/>
                  </a:cubicBezTo>
                  <a:cubicBezTo>
                    <a:pt x="180374" y="113176"/>
                    <a:pt x="175776" y="165968"/>
                    <a:pt x="171123" y="218816"/>
                  </a:cubicBezTo>
                  <a:cubicBezTo>
                    <a:pt x="164310" y="296923"/>
                    <a:pt x="157496" y="375087"/>
                    <a:pt x="150682" y="453195"/>
                  </a:cubicBezTo>
                  <a:cubicBezTo>
                    <a:pt x="142373" y="548531"/>
                    <a:pt x="134063" y="643867"/>
                    <a:pt x="125699" y="739204"/>
                  </a:cubicBezTo>
                  <a:cubicBezTo>
                    <a:pt x="116614" y="843126"/>
                    <a:pt x="107529" y="947049"/>
                    <a:pt x="98499" y="1050971"/>
                  </a:cubicBezTo>
                  <a:cubicBezTo>
                    <a:pt x="89304" y="1156390"/>
                    <a:pt x="80108" y="1261752"/>
                    <a:pt x="70912" y="1367170"/>
                  </a:cubicBezTo>
                  <a:cubicBezTo>
                    <a:pt x="62326" y="1465443"/>
                    <a:pt x="53740" y="1563770"/>
                    <a:pt x="45153" y="1662042"/>
                  </a:cubicBezTo>
                  <a:cubicBezTo>
                    <a:pt x="37896" y="1745136"/>
                    <a:pt x="30639" y="1828230"/>
                    <a:pt x="23383" y="1911268"/>
                  </a:cubicBezTo>
                  <a:cubicBezTo>
                    <a:pt x="18175" y="1971040"/>
                    <a:pt x="12968" y="2030812"/>
                    <a:pt x="7761" y="2090529"/>
                  </a:cubicBezTo>
                  <a:lnTo>
                    <a:pt x="2886" y="2146146"/>
                  </a:lnTo>
                  <a:cubicBezTo>
                    <a:pt x="2055" y="2155619"/>
                    <a:pt x="-161" y="2166033"/>
                    <a:pt x="338" y="2175506"/>
                  </a:cubicBezTo>
                  <a:cubicBezTo>
                    <a:pt x="393" y="2176669"/>
                    <a:pt x="116" y="2177999"/>
                    <a:pt x="6" y="2179162"/>
                  </a:cubicBezTo>
                  <a:cubicBezTo>
                    <a:pt x="-105" y="2180602"/>
                    <a:pt x="1446" y="2181378"/>
                    <a:pt x="2609" y="2181157"/>
                  </a:cubicBezTo>
                  <a:cubicBezTo>
                    <a:pt x="85592" y="2165368"/>
                    <a:pt x="168630" y="2195171"/>
                    <a:pt x="251835" y="2184536"/>
                  </a:cubicBezTo>
                  <a:cubicBezTo>
                    <a:pt x="312493" y="2176780"/>
                    <a:pt x="366283" y="2144650"/>
                    <a:pt x="406555" y="2099282"/>
                  </a:cubicBezTo>
                  <a:cubicBezTo>
                    <a:pt x="447548" y="2053082"/>
                    <a:pt x="475080" y="1995359"/>
                    <a:pt x="488874" y="1935366"/>
                  </a:cubicBezTo>
                  <a:cubicBezTo>
                    <a:pt x="503332" y="1872491"/>
                    <a:pt x="499122" y="1807290"/>
                    <a:pt x="508871" y="1743696"/>
                  </a:cubicBezTo>
                  <a:cubicBezTo>
                    <a:pt x="518621" y="1680101"/>
                    <a:pt x="549089" y="1612297"/>
                    <a:pt x="618832" y="1592299"/>
                  </a:cubicBezTo>
                  <a:cubicBezTo>
                    <a:pt x="690182" y="1571803"/>
                    <a:pt x="767237" y="1602547"/>
                    <a:pt x="836427" y="1618667"/>
                  </a:cubicBezTo>
                  <a:cubicBezTo>
                    <a:pt x="900021" y="1633458"/>
                    <a:pt x="962341" y="1636173"/>
                    <a:pt x="1024772" y="1614346"/>
                  </a:cubicBezTo>
                  <a:cubicBezTo>
                    <a:pt x="1082606" y="1594127"/>
                    <a:pt x="1134678" y="1557289"/>
                    <a:pt x="1172790" y="1509261"/>
                  </a:cubicBezTo>
                  <a:cubicBezTo>
                    <a:pt x="1212177" y="1459626"/>
                    <a:pt x="1231897" y="1401239"/>
                    <a:pt x="1237382" y="1338586"/>
                  </a:cubicBezTo>
                  <a:cubicBezTo>
                    <a:pt x="1243586" y="1267846"/>
                    <a:pt x="1235110" y="1196884"/>
                    <a:pt x="1239044" y="1126088"/>
                  </a:cubicBezTo>
                  <a:cubicBezTo>
                    <a:pt x="1243253" y="1050861"/>
                    <a:pt x="1266021" y="979455"/>
                    <a:pt x="1327344" y="931538"/>
                  </a:cubicBezTo>
                  <a:cubicBezTo>
                    <a:pt x="1391936" y="881072"/>
                    <a:pt x="1479461" y="858138"/>
                    <a:pt x="1559619" y="849331"/>
                  </a:cubicBezTo>
                  <a:cubicBezTo>
                    <a:pt x="1644873" y="839913"/>
                    <a:pt x="1729019" y="850715"/>
                    <a:pt x="1811393" y="873483"/>
                  </a:cubicBezTo>
                  <a:cubicBezTo>
                    <a:pt x="1891274" y="895530"/>
                    <a:pt x="1968828" y="925666"/>
                    <a:pt x="2049595" y="944611"/>
                  </a:cubicBezTo>
                  <a:cubicBezTo>
                    <a:pt x="2209190" y="982114"/>
                    <a:pt x="2377593" y="967767"/>
                    <a:pt x="2532369" y="916138"/>
                  </a:cubicBezTo>
                  <a:cubicBezTo>
                    <a:pt x="2602722" y="892650"/>
                    <a:pt x="2671634" y="861462"/>
                    <a:pt x="2730021" y="815041"/>
                  </a:cubicBezTo>
                  <a:cubicBezTo>
                    <a:pt x="2781429" y="774214"/>
                    <a:pt x="2822699" y="722142"/>
                    <a:pt x="2853443" y="664308"/>
                  </a:cubicBezTo>
                  <a:cubicBezTo>
                    <a:pt x="2916040" y="546648"/>
                    <a:pt x="2937091" y="411260"/>
                    <a:pt x="2949112" y="280083"/>
                  </a:cubicBezTo>
                  <a:cubicBezTo>
                    <a:pt x="2952214" y="246126"/>
                    <a:pt x="2954651" y="212113"/>
                    <a:pt x="2956867" y="178100"/>
                  </a:cubicBezTo>
                  <a:cubicBezTo>
                    <a:pt x="2957033" y="175441"/>
                    <a:pt x="2952879" y="175441"/>
                    <a:pt x="2952712" y="17810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5" y="9218"/>
            <a:ext cx="9143998" cy="512506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4" name="Google Shape;184;p9"/>
          <p:cNvGrpSpPr/>
          <p:nvPr/>
        </p:nvGrpSpPr>
        <p:grpSpPr>
          <a:xfrm>
            <a:off x="-305199" y="-1120803"/>
            <a:ext cx="11426039" cy="7459266"/>
            <a:chOff x="-305199" y="-1120803"/>
            <a:chExt cx="11426039" cy="7459266"/>
          </a:xfrm>
        </p:grpSpPr>
        <p:pic>
          <p:nvPicPr>
            <p:cNvPr id="185" name="Google Shape;185;p9"/>
            <p:cNvPicPr preferRelativeResize="0"/>
            <p:nvPr/>
          </p:nvPicPr>
          <p:blipFill rotWithShape="1">
            <a:blip r:embed="rId3">
              <a:alphaModFix amt="35000"/>
            </a:blip>
            <a:srcRect b="15233" l="0" r="35732" t="21531"/>
            <a:stretch/>
          </p:blipFill>
          <p:spPr>
            <a:xfrm flipH="1">
              <a:off x="-305199" y="639613"/>
              <a:ext cx="8422149" cy="569885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86" name="Google Shape;186;p9"/>
            <p:cNvGrpSpPr/>
            <p:nvPr/>
          </p:nvGrpSpPr>
          <p:grpSpPr>
            <a:xfrm>
              <a:off x="6510507" y="-1120803"/>
              <a:ext cx="4610333" cy="3016650"/>
              <a:chOff x="6283682" y="-1347578"/>
              <a:chExt cx="4610333" cy="3016650"/>
            </a:xfrm>
          </p:grpSpPr>
          <p:pic>
            <p:nvPicPr>
              <p:cNvPr id="187" name="Google Shape;187;p9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 rot="10800000">
                <a:off x="6283682" y="-524615"/>
                <a:ext cx="3809951" cy="21122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88" name="Google Shape;188;p9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 rot="10800000">
                <a:off x="6603007" y="-909165"/>
                <a:ext cx="3809951" cy="211227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9" name="Google Shape;189;p9"/>
              <p:cNvSpPr/>
              <p:nvPr/>
            </p:nvSpPr>
            <p:spPr>
              <a:xfrm flipH="1" rot="-242005">
                <a:off x="7136647" y="-1014733"/>
                <a:ext cx="3468129" cy="2565011"/>
              </a:xfrm>
              <a:custGeom>
                <a:rect b="b" l="l" r="r" t="t"/>
                <a:pathLst>
                  <a:path extrusionOk="0" h="2186887" w="2956871">
                    <a:moveTo>
                      <a:pt x="2952768" y="178044"/>
                    </a:moveTo>
                    <a:cubicBezTo>
                      <a:pt x="2944569" y="304180"/>
                      <a:pt x="2933823" y="432256"/>
                      <a:pt x="2895101" y="553351"/>
                    </a:cubicBezTo>
                    <a:cubicBezTo>
                      <a:pt x="2854994" y="678822"/>
                      <a:pt x="2780985" y="787454"/>
                      <a:pt x="2665042" y="853762"/>
                    </a:cubicBezTo>
                    <a:cubicBezTo>
                      <a:pt x="2600839" y="890490"/>
                      <a:pt x="2529766" y="915418"/>
                      <a:pt x="2458194" y="933366"/>
                    </a:cubicBezTo>
                    <a:cubicBezTo>
                      <a:pt x="2382800" y="952256"/>
                      <a:pt x="2305136" y="962227"/>
                      <a:pt x="2227360" y="961563"/>
                    </a:cubicBezTo>
                    <a:cubicBezTo>
                      <a:pt x="2149473" y="960898"/>
                      <a:pt x="2073194" y="948267"/>
                      <a:pt x="1998464" y="926774"/>
                    </a:cubicBezTo>
                    <a:cubicBezTo>
                      <a:pt x="1925785" y="905890"/>
                      <a:pt x="1854768" y="879134"/>
                      <a:pt x="1781202" y="861241"/>
                    </a:cubicBezTo>
                    <a:cubicBezTo>
                      <a:pt x="1708523" y="843570"/>
                      <a:pt x="1634126" y="836867"/>
                      <a:pt x="1559619" y="845120"/>
                    </a:cubicBezTo>
                    <a:cubicBezTo>
                      <a:pt x="1490540" y="852710"/>
                      <a:pt x="1419301" y="870880"/>
                      <a:pt x="1358643" y="905613"/>
                    </a:cubicBezTo>
                    <a:cubicBezTo>
                      <a:pt x="1304743" y="936468"/>
                      <a:pt x="1265079" y="983222"/>
                      <a:pt x="1247796" y="1043216"/>
                    </a:cubicBezTo>
                    <a:cubicBezTo>
                      <a:pt x="1230623" y="1102711"/>
                      <a:pt x="1233448" y="1165973"/>
                      <a:pt x="1234889" y="1227185"/>
                    </a:cubicBezTo>
                    <a:cubicBezTo>
                      <a:pt x="1236384" y="1291666"/>
                      <a:pt x="1238323" y="1358806"/>
                      <a:pt x="1217107" y="1420628"/>
                    </a:cubicBezTo>
                    <a:cubicBezTo>
                      <a:pt x="1197053" y="1479125"/>
                      <a:pt x="1157335" y="1529868"/>
                      <a:pt x="1107589" y="1566208"/>
                    </a:cubicBezTo>
                    <a:cubicBezTo>
                      <a:pt x="1058841" y="1601827"/>
                      <a:pt x="999900" y="1624263"/>
                      <a:pt x="939352" y="1626921"/>
                    </a:cubicBezTo>
                    <a:cubicBezTo>
                      <a:pt x="872323" y="1629858"/>
                      <a:pt x="807953" y="1605539"/>
                      <a:pt x="743306" y="1591579"/>
                    </a:cubicBezTo>
                    <a:cubicBezTo>
                      <a:pt x="686470" y="1579281"/>
                      <a:pt x="623707" y="1573852"/>
                      <a:pt x="573851" y="1609638"/>
                    </a:cubicBezTo>
                    <a:cubicBezTo>
                      <a:pt x="529922" y="1641158"/>
                      <a:pt x="512251" y="1693285"/>
                      <a:pt x="504661" y="1744748"/>
                    </a:cubicBezTo>
                    <a:cubicBezTo>
                      <a:pt x="496075" y="1802803"/>
                      <a:pt x="499011" y="1862243"/>
                      <a:pt x="487987" y="1919965"/>
                    </a:cubicBezTo>
                    <a:cubicBezTo>
                      <a:pt x="476465" y="1980457"/>
                      <a:pt x="450927" y="2039233"/>
                      <a:pt x="411707" y="2087039"/>
                    </a:cubicBezTo>
                    <a:cubicBezTo>
                      <a:pt x="374204" y="2132741"/>
                      <a:pt x="323185" y="2167806"/>
                      <a:pt x="264354" y="2178553"/>
                    </a:cubicBezTo>
                    <a:cubicBezTo>
                      <a:pt x="189238" y="2192291"/>
                      <a:pt x="113955" y="2168415"/>
                      <a:pt x="38561" y="2172626"/>
                    </a:cubicBezTo>
                    <a:cubicBezTo>
                      <a:pt x="33575" y="2172903"/>
                      <a:pt x="3551" y="2176558"/>
                      <a:pt x="4326" y="2178221"/>
                    </a:cubicBezTo>
                    <a:cubicBezTo>
                      <a:pt x="3828" y="2177112"/>
                      <a:pt x="4714" y="2174066"/>
                      <a:pt x="4770" y="2172903"/>
                    </a:cubicBezTo>
                    <a:lnTo>
                      <a:pt x="6819" y="2149304"/>
                    </a:lnTo>
                    <a:cubicBezTo>
                      <a:pt x="13910" y="2068315"/>
                      <a:pt x="20945" y="1987271"/>
                      <a:pt x="28036" y="1906283"/>
                    </a:cubicBezTo>
                    <a:cubicBezTo>
                      <a:pt x="39946" y="1770064"/>
                      <a:pt x="51801" y="1633846"/>
                      <a:pt x="63711" y="1497628"/>
                    </a:cubicBezTo>
                    <a:cubicBezTo>
                      <a:pt x="77837" y="1335540"/>
                      <a:pt x="92018" y="1173451"/>
                      <a:pt x="106144" y="1011419"/>
                    </a:cubicBezTo>
                    <a:cubicBezTo>
                      <a:pt x="120270" y="849386"/>
                      <a:pt x="133565" y="696992"/>
                      <a:pt x="147303" y="539779"/>
                    </a:cubicBezTo>
                    <a:cubicBezTo>
                      <a:pt x="157939" y="417797"/>
                      <a:pt x="168575" y="295871"/>
                      <a:pt x="179266" y="173890"/>
                    </a:cubicBezTo>
                    <a:lnTo>
                      <a:pt x="189293" y="58832"/>
                    </a:lnTo>
                    <a:lnTo>
                      <a:pt x="192340" y="23601"/>
                    </a:lnTo>
                    <a:cubicBezTo>
                      <a:pt x="192838" y="18006"/>
                      <a:pt x="194833" y="10472"/>
                      <a:pt x="194002" y="4877"/>
                    </a:cubicBezTo>
                    <a:cubicBezTo>
                      <a:pt x="193337" y="778"/>
                      <a:pt x="191841" y="3880"/>
                      <a:pt x="193836" y="4323"/>
                    </a:cubicBezTo>
                    <a:cubicBezTo>
                      <a:pt x="198212" y="5265"/>
                      <a:pt x="203308" y="4932"/>
                      <a:pt x="207795" y="5209"/>
                    </a:cubicBezTo>
                    <a:cubicBezTo>
                      <a:pt x="230286" y="6650"/>
                      <a:pt x="252777" y="8090"/>
                      <a:pt x="275267" y="9530"/>
                    </a:cubicBezTo>
                    <a:cubicBezTo>
                      <a:pt x="365396" y="15291"/>
                      <a:pt x="455470" y="20997"/>
                      <a:pt x="545599" y="26758"/>
                    </a:cubicBezTo>
                    <a:cubicBezTo>
                      <a:pt x="678826" y="35234"/>
                      <a:pt x="812108" y="43765"/>
                      <a:pt x="945335" y="52240"/>
                    </a:cubicBezTo>
                    <a:cubicBezTo>
                      <a:pt x="1104265" y="62378"/>
                      <a:pt x="1263141" y="72515"/>
                      <a:pt x="1422071" y="82597"/>
                    </a:cubicBezTo>
                    <a:cubicBezTo>
                      <a:pt x="1585877" y="93012"/>
                      <a:pt x="1749682" y="103481"/>
                      <a:pt x="1913432" y="113896"/>
                    </a:cubicBezTo>
                    <a:cubicBezTo>
                      <a:pt x="2064995" y="123535"/>
                      <a:pt x="2216558" y="133229"/>
                      <a:pt x="2368121" y="142868"/>
                    </a:cubicBezTo>
                    <a:cubicBezTo>
                      <a:pt x="2486778" y="150402"/>
                      <a:pt x="2605436" y="157991"/>
                      <a:pt x="2724039" y="165525"/>
                    </a:cubicBezTo>
                    <a:cubicBezTo>
                      <a:pt x="2792120" y="169845"/>
                      <a:pt x="2860201" y="174222"/>
                      <a:pt x="2928283" y="178543"/>
                    </a:cubicBezTo>
                    <a:cubicBezTo>
                      <a:pt x="2937091" y="179097"/>
                      <a:pt x="2945899" y="179651"/>
                      <a:pt x="2954707" y="180205"/>
                    </a:cubicBezTo>
                    <a:cubicBezTo>
                      <a:pt x="2957366" y="180371"/>
                      <a:pt x="2957366" y="176216"/>
                      <a:pt x="2954707" y="176050"/>
                    </a:cubicBezTo>
                    <a:cubicBezTo>
                      <a:pt x="2930056" y="174499"/>
                      <a:pt x="2905349" y="172893"/>
                      <a:pt x="2880698" y="171341"/>
                    </a:cubicBezTo>
                    <a:cubicBezTo>
                      <a:pt x="2813558" y="167076"/>
                      <a:pt x="2746474" y="162810"/>
                      <a:pt x="2679334" y="158489"/>
                    </a:cubicBezTo>
                    <a:cubicBezTo>
                      <a:pt x="2580508" y="152175"/>
                      <a:pt x="2481627" y="145915"/>
                      <a:pt x="2382800" y="139600"/>
                    </a:cubicBezTo>
                    <a:cubicBezTo>
                      <a:pt x="2261761" y="131899"/>
                      <a:pt x="2140776" y="124199"/>
                      <a:pt x="2019736" y="116444"/>
                    </a:cubicBezTo>
                    <a:cubicBezTo>
                      <a:pt x="1887174" y="108024"/>
                      <a:pt x="1754557" y="99549"/>
                      <a:pt x="1621995" y="91128"/>
                    </a:cubicBezTo>
                    <a:cubicBezTo>
                      <a:pt x="1488657" y="82653"/>
                      <a:pt x="1355319" y="74122"/>
                      <a:pt x="1221982" y="65646"/>
                    </a:cubicBezTo>
                    <a:cubicBezTo>
                      <a:pt x="1097175" y="57669"/>
                      <a:pt x="972423" y="49747"/>
                      <a:pt x="847617" y="41770"/>
                    </a:cubicBezTo>
                    <a:cubicBezTo>
                      <a:pt x="742199" y="35068"/>
                      <a:pt x="636725" y="28309"/>
                      <a:pt x="531307" y="21607"/>
                    </a:cubicBezTo>
                    <a:cubicBezTo>
                      <a:pt x="455747" y="16787"/>
                      <a:pt x="380187" y="11967"/>
                      <a:pt x="304627" y="7148"/>
                    </a:cubicBezTo>
                    <a:cubicBezTo>
                      <a:pt x="268841" y="4877"/>
                      <a:pt x="232613" y="611"/>
                      <a:pt x="196772" y="279"/>
                    </a:cubicBezTo>
                    <a:cubicBezTo>
                      <a:pt x="195220" y="279"/>
                      <a:pt x="193669" y="58"/>
                      <a:pt x="192174" y="2"/>
                    </a:cubicBezTo>
                    <a:cubicBezTo>
                      <a:pt x="191010" y="-53"/>
                      <a:pt x="190179" y="999"/>
                      <a:pt x="190069" y="2107"/>
                    </a:cubicBezTo>
                    <a:cubicBezTo>
                      <a:pt x="188351" y="21496"/>
                      <a:pt x="186689" y="40940"/>
                      <a:pt x="184972" y="60328"/>
                    </a:cubicBezTo>
                    <a:cubicBezTo>
                      <a:pt x="180374" y="113176"/>
                      <a:pt x="175776" y="165968"/>
                      <a:pt x="171123" y="218816"/>
                    </a:cubicBezTo>
                    <a:cubicBezTo>
                      <a:pt x="164310" y="296923"/>
                      <a:pt x="157496" y="375087"/>
                      <a:pt x="150682" y="453195"/>
                    </a:cubicBezTo>
                    <a:cubicBezTo>
                      <a:pt x="142373" y="548531"/>
                      <a:pt x="134063" y="643867"/>
                      <a:pt x="125699" y="739204"/>
                    </a:cubicBezTo>
                    <a:cubicBezTo>
                      <a:pt x="116614" y="843126"/>
                      <a:pt x="107529" y="947049"/>
                      <a:pt x="98499" y="1050971"/>
                    </a:cubicBezTo>
                    <a:cubicBezTo>
                      <a:pt x="89304" y="1156390"/>
                      <a:pt x="80108" y="1261752"/>
                      <a:pt x="70912" y="1367170"/>
                    </a:cubicBezTo>
                    <a:cubicBezTo>
                      <a:pt x="62326" y="1465443"/>
                      <a:pt x="53740" y="1563770"/>
                      <a:pt x="45153" y="1662042"/>
                    </a:cubicBezTo>
                    <a:cubicBezTo>
                      <a:pt x="37896" y="1745136"/>
                      <a:pt x="30639" y="1828230"/>
                      <a:pt x="23383" y="1911268"/>
                    </a:cubicBezTo>
                    <a:cubicBezTo>
                      <a:pt x="18175" y="1971040"/>
                      <a:pt x="12968" y="2030812"/>
                      <a:pt x="7761" y="2090529"/>
                    </a:cubicBezTo>
                    <a:lnTo>
                      <a:pt x="2886" y="2146146"/>
                    </a:lnTo>
                    <a:cubicBezTo>
                      <a:pt x="2055" y="2155619"/>
                      <a:pt x="-161" y="2166033"/>
                      <a:pt x="338" y="2175506"/>
                    </a:cubicBezTo>
                    <a:cubicBezTo>
                      <a:pt x="393" y="2176669"/>
                      <a:pt x="116" y="2177999"/>
                      <a:pt x="6" y="2179162"/>
                    </a:cubicBezTo>
                    <a:cubicBezTo>
                      <a:pt x="-105" y="2180602"/>
                      <a:pt x="1446" y="2181378"/>
                      <a:pt x="2609" y="2181157"/>
                    </a:cubicBezTo>
                    <a:cubicBezTo>
                      <a:pt x="85592" y="2165368"/>
                      <a:pt x="168630" y="2195171"/>
                      <a:pt x="251835" y="2184536"/>
                    </a:cubicBezTo>
                    <a:cubicBezTo>
                      <a:pt x="312493" y="2176780"/>
                      <a:pt x="366283" y="2144650"/>
                      <a:pt x="406555" y="2099282"/>
                    </a:cubicBezTo>
                    <a:cubicBezTo>
                      <a:pt x="447548" y="2053082"/>
                      <a:pt x="475080" y="1995359"/>
                      <a:pt x="488874" y="1935366"/>
                    </a:cubicBezTo>
                    <a:cubicBezTo>
                      <a:pt x="503332" y="1872491"/>
                      <a:pt x="499122" y="1807290"/>
                      <a:pt x="508871" y="1743696"/>
                    </a:cubicBezTo>
                    <a:cubicBezTo>
                      <a:pt x="518621" y="1680101"/>
                      <a:pt x="549089" y="1612297"/>
                      <a:pt x="618832" y="1592299"/>
                    </a:cubicBezTo>
                    <a:cubicBezTo>
                      <a:pt x="690182" y="1571803"/>
                      <a:pt x="767237" y="1602547"/>
                      <a:pt x="836427" y="1618667"/>
                    </a:cubicBezTo>
                    <a:cubicBezTo>
                      <a:pt x="900021" y="1633458"/>
                      <a:pt x="962341" y="1636173"/>
                      <a:pt x="1024772" y="1614346"/>
                    </a:cubicBezTo>
                    <a:cubicBezTo>
                      <a:pt x="1082606" y="1594127"/>
                      <a:pt x="1134678" y="1557289"/>
                      <a:pt x="1172790" y="1509261"/>
                    </a:cubicBezTo>
                    <a:cubicBezTo>
                      <a:pt x="1212177" y="1459626"/>
                      <a:pt x="1231897" y="1401239"/>
                      <a:pt x="1237382" y="1338586"/>
                    </a:cubicBezTo>
                    <a:cubicBezTo>
                      <a:pt x="1243586" y="1267846"/>
                      <a:pt x="1235110" y="1196884"/>
                      <a:pt x="1239044" y="1126088"/>
                    </a:cubicBezTo>
                    <a:cubicBezTo>
                      <a:pt x="1243253" y="1050861"/>
                      <a:pt x="1266021" y="979455"/>
                      <a:pt x="1327344" y="931538"/>
                    </a:cubicBezTo>
                    <a:cubicBezTo>
                      <a:pt x="1391936" y="881072"/>
                      <a:pt x="1479461" y="858138"/>
                      <a:pt x="1559619" y="849331"/>
                    </a:cubicBezTo>
                    <a:cubicBezTo>
                      <a:pt x="1644873" y="839913"/>
                      <a:pt x="1729019" y="850715"/>
                      <a:pt x="1811393" y="873483"/>
                    </a:cubicBezTo>
                    <a:cubicBezTo>
                      <a:pt x="1891274" y="895530"/>
                      <a:pt x="1968828" y="925666"/>
                      <a:pt x="2049595" y="944611"/>
                    </a:cubicBezTo>
                    <a:cubicBezTo>
                      <a:pt x="2209190" y="982114"/>
                      <a:pt x="2377593" y="967767"/>
                      <a:pt x="2532369" y="916138"/>
                    </a:cubicBezTo>
                    <a:cubicBezTo>
                      <a:pt x="2602722" y="892650"/>
                      <a:pt x="2671634" y="861462"/>
                      <a:pt x="2730021" y="815041"/>
                    </a:cubicBezTo>
                    <a:cubicBezTo>
                      <a:pt x="2781429" y="774214"/>
                      <a:pt x="2822699" y="722142"/>
                      <a:pt x="2853443" y="664308"/>
                    </a:cubicBezTo>
                    <a:cubicBezTo>
                      <a:pt x="2916040" y="546648"/>
                      <a:pt x="2937091" y="411260"/>
                      <a:pt x="2949112" y="280083"/>
                    </a:cubicBezTo>
                    <a:cubicBezTo>
                      <a:pt x="2952214" y="246126"/>
                      <a:pt x="2954651" y="212113"/>
                      <a:pt x="2956867" y="178100"/>
                    </a:cubicBezTo>
                    <a:cubicBezTo>
                      <a:pt x="2957033" y="175441"/>
                      <a:pt x="2952879" y="175441"/>
                      <a:pt x="2952712" y="178100"/>
                    </a:cubicBezTo>
                    <a:close/>
                  </a:path>
                </a:pathLst>
              </a:custGeom>
              <a:solidFill>
                <a:srgbClr val="FFFFFF">
                  <a:alpha val="1709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0" name="Google Shape;190;p9"/>
              <p:cNvSpPr/>
              <p:nvPr/>
            </p:nvSpPr>
            <p:spPr>
              <a:xfrm flipH="1" rot="-242005">
                <a:off x="7339972" y="-1228783"/>
                <a:ext cx="3468129" cy="2565011"/>
              </a:xfrm>
              <a:custGeom>
                <a:rect b="b" l="l" r="r" t="t"/>
                <a:pathLst>
                  <a:path extrusionOk="0" h="2186887" w="2956871">
                    <a:moveTo>
                      <a:pt x="2952768" y="178044"/>
                    </a:moveTo>
                    <a:cubicBezTo>
                      <a:pt x="2944569" y="304180"/>
                      <a:pt x="2933823" y="432256"/>
                      <a:pt x="2895101" y="553351"/>
                    </a:cubicBezTo>
                    <a:cubicBezTo>
                      <a:pt x="2854994" y="678822"/>
                      <a:pt x="2780985" y="787454"/>
                      <a:pt x="2665042" y="853762"/>
                    </a:cubicBezTo>
                    <a:cubicBezTo>
                      <a:pt x="2600839" y="890490"/>
                      <a:pt x="2529766" y="915418"/>
                      <a:pt x="2458194" y="933366"/>
                    </a:cubicBezTo>
                    <a:cubicBezTo>
                      <a:pt x="2382800" y="952256"/>
                      <a:pt x="2305136" y="962227"/>
                      <a:pt x="2227360" y="961563"/>
                    </a:cubicBezTo>
                    <a:cubicBezTo>
                      <a:pt x="2149473" y="960898"/>
                      <a:pt x="2073194" y="948267"/>
                      <a:pt x="1998464" y="926774"/>
                    </a:cubicBezTo>
                    <a:cubicBezTo>
                      <a:pt x="1925785" y="905890"/>
                      <a:pt x="1854768" y="879134"/>
                      <a:pt x="1781202" y="861241"/>
                    </a:cubicBezTo>
                    <a:cubicBezTo>
                      <a:pt x="1708523" y="843570"/>
                      <a:pt x="1634126" y="836867"/>
                      <a:pt x="1559619" y="845120"/>
                    </a:cubicBezTo>
                    <a:cubicBezTo>
                      <a:pt x="1490540" y="852710"/>
                      <a:pt x="1419301" y="870880"/>
                      <a:pt x="1358643" y="905613"/>
                    </a:cubicBezTo>
                    <a:cubicBezTo>
                      <a:pt x="1304743" y="936468"/>
                      <a:pt x="1265079" y="983222"/>
                      <a:pt x="1247796" y="1043216"/>
                    </a:cubicBezTo>
                    <a:cubicBezTo>
                      <a:pt x="1230623" y="1102711"/>
                      <a:pt x="1233448" y="1165973"/>
                      <a:pt x="1234889" y="1227185"/>
                    </a:cubicBezTo>
                    <a:cubicBezTo>
                      <a:pt x="1236384" y="1291666"/>
                      <a:pt x="1238323" y="1358806"/>
                      <a:pt x="1217107" y="1420628"/>
                    </a:cubicBezTo>
                    <a:cubicBezTo>
                      <a:pt x="1197053" y="1479125"/>
                      <a:pt x="1157335" y="1529868"/>
                      <a:pt x="1107589" y="1566208"/>
                    </a:cubicBezTo>
                    <a:cubicBezTo>
                      <a:pt x="1058841" y="1601827"/>
                      <a:pt x="999900" y="1624263"/>
                      <a:pt x="939352" y="1626921"/>
                    </a:cubicBezTo>
                    <a:cubicBezTo>
                      <a:pt x="872323" y="1629858"/>
                      <a:pt x="807953" y="1605539"/>
                      <a:pt x="743306" y="1591579"/>
                    </a:cubicBezTo>
                    <a:cubicBezTo>
                      <a:pt x="686470" y="1579281"/>
                      <a:pt x="623707" y="1573852"/>
                      <a:pt x="573851" y="1609638"/>
                    </a:cubicBezTo>
                    <a:cubicBezTo>
                      <a:pt x="529922" y="1641158"/>
                      <a:pt x="512251" y="1693285"/>
                      <a:pt x="504661" y="1744748"/>
                    </a:cubicBezTo>
                    <a:cubicBezTo>
                      <a:pt x="496075" y="1802803"/>
                      <a:pt x="499011" y="1862243"/>
                      <a:pt x="487987" y="1919965"/>
                    </a:cubicBezTo>
                    <a:cubicBezTo>
                      <a:pt x="476465" y="1980457"/>
                      <a:pt x="450927" y="2039233"/>
                      <a:pt x="411707" y="2087039"/>
                    </a:cubicBezTo>
                    <a:cubicBezTo>
                      <a:pt x="374204" y="2132741"/>
                      <a:pt x="323185" y="2167806"/>
                      <a:pt x="264354" y="2178553"/>
                    </a:cubicBezTo>
                    <a:cubicBezTo>
                      <a:pt x="189238" y="2192291"/>
                      <a:pt x="113955" y="2168415"/>
                      <a:pt x="38561" y="2172626"/>
                    </a:cubicBezTo>
                    <a:cubicBezTo>
                      <a:pt x="33575" y="2172903"/>
                      <a:pt x="3551" y="2176558"/>
                      <a:pt x="4326" y="2178221"/>
                    </a:cubicBezTo>
                    <a:cubicBezTo>
                      <a:pt x="3828" y="2177112"/>
                      <a:pt x="4714" y="2174066"/>
                      <a:pt x="4770" y="2172903"/>
                    </a:cubicBezTo>
                    <a:lnTo>
                      <a:pt x="6819" y="2149304"/>
                    </a:lnTo>
                    <a:cubicBezTo>
                      <a:pt x="13910" y="2068315"/>
                      <a:pt x="20945" y="1987271"/>
                      <a:pt x="28036" y="1906283"/>
                    </a:cubicBezTo>
                    <a:cubicBezTo>
                      <a:pt x="39946" y="1770064"/>
                      <a:pt x="51801" y="1633846"/>
                      <a:pt x="63711" y="1497628"/>
                    </a:cubicBezTo>
                    <a:cubicBezTo>
                      <a:pt x="77837" y="1335540"/>
                      <a:pt x="92018" y="1173451"/>
                      <a:pt x="106144" y="1011419"/>
                    </a:cubicBezTo>
                    <a:cubicBezTo>
                      <a:pt x="120270" y="849386"/>
                      <a:pt x="133565" y="696992"/>
                      <a:pt x="147303" y="539779"/>
                    </a:cubicBezTo>
                    <a:cubicBezTo>
                      <a:pt x="157939" y="417797"/>
                      <a:pt x="168575" y="295871"/>
                      <a:pt x="179266" y="173890"/>
                    </a:cubicBezTo>
                    <a:lnTo>
                      <a:pt x="189293" y="58832"/>
                    </a:lnTo>
                    <a:lnTo>
                      <a:pt x="192340" y="23601"/>
                    </a:lnTo>
                    <a:cubicBezTo>
                      <a:pt x="192838" y="18006"/>
                      <a:pt x="194833" y="10472"/>
                      <a:pt x="194002" y="4877"/>
                    </a:cubicBezTo>
                    <a:cubicBezTo>
                      <a:pt x="193337" y="778"/>
                      <a:pt x="191841" y="3880"/>
                      <a:pt x="193836" y="4323"/>
                    </a:cubicBezTo>
                    <a:cubicBezTo>
                      <a:pt x="198212" y="5265"/>
                      <a:pt x="203308" y="4932"/>
                      <a:pt x="207795" y="5209"/>
                    </a:cubicBezTo>
                    <a:cubicBezTo>
                      <a:pt x="230286" y="6650"/>
                      <a:pt x="252777" y="8090"/>
                      <a:pt x="275267" y="9530"/>
                    </a:cubicBezTo>
                    <a:cubicBezTo>
                      <a:pt x="365396" y="15291"/>
                      <a:pt x="455470" y="20997"/>
                      <a:pt x="545599" y="26758"/>
                    </a:cubicBezTo>
                    <a:cubicBezTo>
                      <a:pt x="678826" y="35234"/>
                      <a:pt x="812108" y="43765"/>
                      <a:pt x="945335" y="52240"/>
                    </a:cubicBezTo>
                    <a:cubicBezTo>
                      <a:pt x="1104265" y="62378"/>
                      <a:pt x="1263141" y="72515"/>
                      <a:pt x="1422071" y="82597"/>
                    </a:cubicBezTo>
                    <a:cubicBezTo>
                      <a:pt x="1585877" y="93012"/>
                      <a:pt x="1749682" y="103481"/>
                      <a:pt x="1913432" y="113896"/>
                    </a:cubicBezTo>
                    <a:cubicBezTo>
                      <a:pt x="2064995" y="123535"/>
                      <a:pt x="2216558" y="133229"/>
                      <a:pt x="2368121" y="142868"/>
                    </a:cubicBezTo>
                    <a:cubicBezTo>
                      <a:pt x="2486778" y="150402"/>
                      <a:pt x="2605436" y="157991"/>
                      <a:pt x="2724039" y="165525"/>
                    </a:cubicBezTo>
                    <a:cubicBezTo>
                      <a:pt x="2792120" y="169845"/>
                      <a:pt x="2860201" y="174222"/>
                      <a:pt x="2928283" y="178543"/>
                    </a:cubicBezTo>
                    <a:cubicBezTo>
                      <a:pt x="2937091" y="179097"/>
                      <a:pt x="2945899" y="179651"/>
                      <a:pt x="2954707" y="180205"/>
                    </a:cubicBezTo>
                    <a:cubicBezTo>
                      <a:pt x="2957366" y="180371"/>
                      <a:pt x="2957366" y="176216"/>
                      <a:pt x="2954707" y="176050"/>
                    </a:cubicBezTo>
                    <a:cubicBezTo>
                      <a:pt x="2930056" y="174499"/>
                      <a:pt x="2905349" y="172893"/>
                      <a:pt x="2880698" y="171341"/>
                    </a:cubicBezTo>
                    <a:cubicBezTo>
                      <a:pt x="2813558" y="167076"/>
                      <a:pt x="2746474" y="162810"/>
                      <a:pt x="2679334" y="158489"/>
                    </a:cubicBezTo>
                    <a:cubicBezTo>
                      <a:pt x="2580508" y="152175"/>
                      <a:pt x="2481627" y="145915"/>
                      <a:pt x="2382800" y="139600"/>
                    </a:cubicBezTo>
                    <a:cubicBezTo>
                      <a:pt x="2261761" y="131899"/>
                      <a:pt x="2140776" y="124199"/>
                      <a:pt x="2019736" y="116444"/>
                    </a:cubicBezTo>
                    <a:cubicBezTo>
                      <a:pt x="1887174" y="108024"/>
                      <a:pt x="1754557" y="99549"/>
                      <a:pt x="1621995" y="91128"/>
                    </a:cubicBezTo>
                    <a:cubicBezTo>
                      <a:pt x="1488657" y="82653"/>
                      <a:pt x="1355319" y="74122"/>
                      <a:pt x="1221982" y="65646"/>
                    </a:cubicBezTo>
                    <a:cubicBezTo>
                      <a:pt x="1097175" y="57669"/>
                      <a:pt x="972423" y="49747"/>
                      <a:pt x="847617" y="41770"/>
                    </a:cubicBezTo>
                    <a:cubicBezTo>
                      <a:pt x="742199" y="35068"/>
                      <a:pt x="636725" y="28309"/>
                      <a:pt x="531307" y="21607"/>
                    </a:cubicBezTo>
                    <a:cubicBezTo>
                      <a:pt x="455747" y="16787"/>
                      <a:pt x="380187" y="11967"/>
                      <a:pt x="304627" y="7148"/>
                    </a:cubicBezTo>
                    <a:cubicBezTo>
                      <a:pt x="268841" y="4877"/>
                      <a:pt x="232613" y="611"/>
                      <a:pt x="196772" y="279"/>
                    </a:cubicBezTo>
                    <a:cubicBezTo>
                      <a:pt x="195220" y="279"/>
                      <a:pt x="193669" y="58"/>
                      <a:pt x="192174" y="2"/>
                    </a:cubicBezTo>
                    <a:cubicBezTo>
                      <a:pt x="191010" y="-53"/>
                      <a:pt x="190179" y="999"/>
                      <a:pt x="190069" y="2107"/>
                    </a:cubicBezTo>
                    <a:cubicBezTo>
                      <a:pt x="188351" y="21496"/>
                      <a:pt x="186689" y="40940"/>
                      <a:pt x="184972" y="60328"/>
                    </a:cubicBezTo>
                    <a:cubicBezTo>
                      <a:pt x="180374" y="113176"/>
                      <a:pt x="175776" y="165968"/>
                      <a:pt x="171123" y="218816"/>
                    </a:cubicBezTo>
                    <a:cubicBezTo>
                      <a:pt x="164310" y="296923"/>
                      <a:pt x="157496" y="375087"/>
                      <a:pt x="150682" y="453195"/>
                    </a:cubicBezTo>
                    <a:cubicBezTo>
                      <a:pt x="142373" y="548531"/>
                      <a:pt x="134063" y="643867"/>
                      <a:pt x="125699" y="739204"/>
                    </a:cubicBezTo>
                    <a:cubicBezTo>
                      <a:pt x="116614" y="843126"/>
                      <a:pt x="107529" y="947049"/>
                      <a:pt x="98499" y="1050971"/>
                    </a:cubicBezTo>
                    <a:cubicBezTo>
                      <a:pt x="89304" y="1156390"/>
                      <a:pt x="80108" y="1261752"/>
                      <a:pt x="70912" y="1367170"/>
                    </a:cubicBezTo>
                    <a:cubicBezTo>
                      <a:pt x="62326" y="1465443"/>
                      <a:pt x="53740" y="1563770"/>
                      <a:pt x="45153" y="1662042"/>
                    </a:cubicBezTo>
                    <a:cubicBezTo>
                      <a:pt x="37896" y="1745136"/>
                      <a:pt x="30639" y="1828230"/>
                      <a:pt x="23383" y="1911268"/>
                    </a:cubicBezTo>
                    <a:cubicBezTo>
                      <a:pt x="18175" y="1971040"/>
                      <a:pt x="12968" y="2030812"/>
                      <a:pt x="7761" y="2090529"/>
                    </a:cubicBezTo>
                    <a:lnTo>
                      <a:pt x="2886" y="2146146"/>
                    </a:lnTo>
                    <a:cubicBezTo>
                      <a:pt x="2055" y="2155619"/>
                      <a:pt x="-161" y="2166033"/>
                      <a:pt x="338" y="2175506"/>
                    </a:cubicBezTo>
                    <a:cubicBezTo>
                      <a:pt x="393" y="2176669"/>
                      <a:pt x="116" y="2177999"/>
                      <a:pt x="6" y="2179162"/>
                    </a:cubicBezTo>
                    <a:cubicBezTo>
                      <a:pt x="-105" y="2180602"/>
                      <a:pt x="1446" y="2181378"/>
                      <a:pt x="2609" y="2181157"/>
                    </a:cubicBezTo>
                    <a:cubicBezTo>
                      <a:pt x="85592" y="2165368"/>
                      <a:pt x="168630" y="2195171"/>
                      <a:pt x="251835" y="2184536"/>
                    </a:cubicBezTo>
                    <a:cubicBezTo>
                      <a:pt x="312493" y="2176780"/>
                      <a:pt x="366283" y="2144650"/>
                      <a:pt x="406555" y="2099282"/>
                    </a:cubicBezTo>
                    <a:cubicBezTo>
                      <a:pt x="447548" y="2053082"/>
                      <a:pt x="475080" y="1995359"/>
                      <a:pt x="488874" y="1935366"/>
                    </a:cubicBezTo>
                    <a:cubicBezTo>
                      <a:pt x="503332" y="1872491"/>
                      <a:pt x="499122" y="1807290"/>
                      <a:pt x="508871" y="1743696"/>
                    </a:cubicBezTo>
                    <a:cubicBezTo>
                      <a:pt x="518621" y="1680101"/>
                      <a:pt x="549089" y="1612297"/>
                      <a:pt x="618832" y="1592299"/>
                    </a:cubicBezTo>
                    <a:cubicBezTo>
                      <a:pt x="690182" y="1571803"/>
                      <a:pt x="767237" y="1602547"/>
                      <a:pt x="836427" y="1618667"/>
                    </a:cubicBezTo>
                    <a:cubicBezTo>
                      <a:pt x="900021" y="1633458"/>
                      <a:pt x="962341" y="1636173"/>
                      <a:pt x="1024772" y="1614346"/>
                    </a:cubicBezTo>
                    <a:cubicBezTo>
                      <a:pt x="1082606" y="1594127"/>
                      <a:pt x="1134678" y="1557289"/>
                      <a:pt x="1172790" y="1509261"/>
                    </a:cubicBezTo>
                    <a:cubicBezTo>
                      <a:pt x="1212177" y="1459626"/>
                      <a:pt x="1231897" y="1401239"/>
                      <a:pt x="1237382" y="1338586"/>
                    </a:cubicBezTo>
                    <a:cubicBezTo>
                      <a:pt x="1243586" y="1267846"/>
                      <a:pt x="1235110" y="1196884"/>
                      <a:pt x="1239044" y="1126088"/>
                    </a:cubicBezTo>
                    <a:cubicBezTo>
                      <a:pt x="1243253" y="1050861"/>
                      <a:pt x="1266021" y="979455"/>
                      <a:pt x="1327344" y="931538"/>
                    </a:cubicBezTo>
                    <a:cubicBezTo>
                      <a:pt x="1391936" y="881072"/>
                      <a:pt x="1479461" y="858138"/>
                      <a:pt x="1559619" y="849331"/>
                    </a:cubicBezTo>
                    <a:cubicBezTo>
                      <a:pt x="1644873" y="839913"/>
                      <a:pt x="1729019" y="850715"/>
                      <a:pt x="1811393" y="873483"/>
                    </a:cubicBezTo>
                    <a:cubicBezTo>
                      <a:pt x="1891274" y="895530"/>
                      <a:pt x="1968828" y="925666"/>
                      <a:pt x="2049595" y="944611"/>
                    </a:cubicBezTo>
                    <a:cubicBezTo>
                      <a:pt x="2209190" y="982114"/>
                      <a:pt x="2377593" y="967767"/>
                      <a:pt x="2532369" y="916138"/>
                    </a:cubicBezTo>
                    <a:cubicBezTo>
                      <a:pt x="2602722" y="892650"/>
                      <a:pt x="2671634" y="861462"/>
                      <a:pt x="2730021" y="815041"/>
                    </a:cubicBezTo>
                    <a:cubicBezTo>
                      <a:pt x="2781429" y="774214"/>
                      <a:pt x="2822699" y="722142"/>
                      <a:pt x="2853443" y="664308"/>
                    </a:cubicBezTo>
                    <a:cubicBezTo>
                      <a:pt x="2916040" y="546648"/>
                      <a:pt x="2937091" y="411260"/>
                      <a:pt x="2949112" y="280083"/>
                    </a:cubicBezTo>
                    <a:cubicBezTo>
                      <a:pt x="2952214" y="246126"/>
                      <a:pt x="2954651" y="212113"/>
                      <a:pt x="2956867" y="178100"/>
                    </a:cubicBezTo>
                    <a:cubicBezTo>
                      <a:pt x="2957033" y="175441"/>
                      <a:pt x="2952879" y="175441"/>
                      <a:pt x="2952712" y="178100"/>
                    </a:cubicBezTo>
                    <a:close/>
                  </a:path>
                </a:pathLst>
              </a:custGeom>
              <a:solidFill>
                <a:srgbClr val="FFFFFF">
                  <a:alpha val="1709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91" name="Google Shape;191;p9"/>
          <p:cNvSpPr txBox="1"/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92" name="Google Shape;192;p9"/>
          <p:cNvSpPr txBox="1"/>
          <p:nvPr>
            <p:ph idx="1" type="subTitle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grpSp>
        <p:nvGrpSpPr>
          <p:cNvPr id="193" name="Google Shape;193;p9"/>
          <p:cNvGrpSpPr/>
          <p:nvPr/>
        </p:nvGrpSpPr>
        <p:grpSpPr>
          <a:xfrm>
            <a:off x="341147" y="149487"/>
            <a:ext cx="8605406" cy="4787643"/>
            <a:chOff x="341147" y="149487"/>
            <a:chExt cx="8605406" cy="4787643"/>
          </a:xfrm>
        </p:grpSpPr>
        <p:sp>
          <p:nvSpPr>
            <p:cNvPr id="194" name="Google Shape;194;p9"/>
            <p:cNvSpPr/>
            <p:nvPr/>
          </p:nvSpPr>
          <p:spPr>
            <a:xfrm>
              <a:off x="8513034" y="1189109"/>
              <a:ext cx="58249" cy="58249"/>
            </a:xfrm>
            <a:custGeom>
              <a:rect b="b" l="l" r="r" t="t"/>
              <a:pathLst>
                <a:path extrusionOk="0" h="46975" w="46975">
                  <a:moveTo>
                    <a:pt x="23488" y="46976"/>
                  </a:moveTo>
                  <a:cubicBezTo>
                    <a:pt x="10525" y="46976"/>
                    <a:pt x="0" y="36450"/>
                    <a:pt x="0" y="23488"/>
                  </a:cubicBezTo>
                  <a:cubicBezTo>
                    <a:pt x="0" y="10525"/>
                    <a:pt x="10525" y="0"/>
                    <a:pt x="23488" y="0"/>
                  </a:cubicBezTo>
                  <a:cubicBezTo>
                    <a:pt x="36451" y="0"/>
                    <a:pt x="46976" y="10525"/>
                    <a:pt x="46976" y="23488"/>
                  </a:cubicBezTo>
                  <a:cubicBezTo>
                    <a:pt x="46976" y="36450"/>
                    <a:pt x="36451" y="46976"/>
                    <a:pt x="23488" y="46976"/>
                  </a:cubicBezTo>
                  <a:close/>
                  <a:moveTo>
                    <a:pt x="23488" y="5540"/>
                  </a:moveTo>
                  <a:cubicBezTo>
                    <a:pt x="13572" y="5540"/>
                    <a:pt x="5540" y="13572"/>
                    <a:pt x="5540" y="23488"/>
                  </a:cubicBezTo>
                  <a:cubicBezTo>
                    <a:pt x="5540" y="33404"/>
                    <a:pt x="13572" y="41436"/>
                    <a:pt x="23488" y="41436"/>
                  </a:cubicBezTo>
                  <a:cubicBezTo>
                    <a:pt x="33404" y="41436"/>
                    <a:pt x="41436" y="33404"/>
                    <a:pt x="41436" y="23488"/>
                  </a:cubicBezTo>
                  <a:cubicBezTo>
                    <a:pt x="41436" y="13572"/>
                    <a:pt x="33348" y="5540"/>
                    <a:pt x="23488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195;p9"/>
            <p:cNvSpPr/>
            <p:nvPr/>
          </p:nvSpPr>
          <p:spPr>
            <a:xfrm>
              <a:off x="341147" y="3824596"/>
              <a:ext cx="90122" cy="90122"/>
            </a:xfrm>
            <a:custGeom>
              <a:rect b="b" l="l" r="r" t="t"/>
              <a:pathLst>
                <a:path extrusionOk="0" h="72679" w="72679">
                  <a:moveTo>
                    <a:pt x="36340" y="72679"/>
                  </a:moveTo>
                  <a:cubicBezTo>
                    <a:pt x="16286" y="72679"/>
                    <a:pt x="0" y="56393"/>
                    <a:pt x="0" y="36340"/>
                  </a:cubicBezTo>
                  <a:cubicBezTo>
                    <a:pt x="0" y="16286"/>
                    <a:pt x="16286" y="0"/>
                    <a:pt x="36340" y="0"/>
                  </a:cubicBezTo>
                  <a:cubicBezTo>
                    <a:pt x="56393" y="0"/>
                    <a:pt x="72679" y="16286"/>
                    <a:pt x="72679" y="36340"/>
                  </a:cubicBezTo>
                  <a:cubicBezTo>
                    <a:pt x="72679" y="56393"/>
                    <a:pt x="56393" y="72679"/>
                    <a:pt x="36340" y="72679"/>
                  </a:cubicBezTo>
                  <a:close/>
                  <a:moveTo>
                    <a:pt x="36340" y="5540"/>
                  </a:moveTo>
                  <a:cubicBezTo>
                    <a:pt x="19333" y="5540"/>
                    <a:pt x="5540" y="19333"/>
                    <a:pt x="5540" y="36340"/>
                  </a:cubicBezTo>
                  <a:cubicBezTo>
                    <a:pt x="5540" y="53346"/>
                    <a:pt x="19333" y="67140"/>
                    <a:pt x="36340" y="67140"/>
                  </a:cubicBezTo>
                  <a:cubicBezTo>
                    <a:pt x="53346" y="67140"/>
                    <a:pt x="67140" y="53346"/>
                    <a:pt x="67140" y="36340"/>
                  </a:cubicBezTo>
                  <a:cubicBezTo>
                    <a:pt x="67140" y="19333"/>
                    <a:pt x="53346" y="5540"/>
                    <a:pt x="36340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196;p9"/>
            <p:cNvSpPr/>
            <p:nvPr/>
          </p:nvSpPr>
          <p:spPr>
            <a:xfrm>
              <a:off x="1447053" y="4751528"/>
              <a:ext cx="185602" cy="185602"/>
            </a:xfrm>
            <a:custGeom>
              <a:rect b="b" l="l" r="r" t="t"/>
              <a:pathLst>
                <a:path extrusionOk="0" h="149679" w="149679">
                  <a:moveTo>
                    <a:pt x="74840" y="149679"/>
                  </a:moveTo>
                  <a:cubicBezTo>
                    <a:pt x="33570" y="149679"/>
                    <a:pt x="0" y="116110"/>
                    <a:pt x="0" y="74840"/>
                  </a:cubicBezTo>
                  <a:cubicBezTo>
                    <a:pt x="0" y="33570"/>
                    <a:pt x="33570" y="0"/>
                    <a:pt x="74840" y="0"/>
                  </a:cubicBezTo>
                  <a:cubicBezTo>
                    <a:pt x="116110" y="0"/>
                    <a:pt x="149679" y="33570"/>
                    <a:pt x="149679" y="74840"/>
                  </a:cubicBezTo>
                  <a:cubicBezTo>
                    <a:pt x="149679" y="116110"/>
                    <a:pt x="116110" y="149679"/>
                    <a:pt x="74840" y="149679"/>
                  </a:cubicBezTo>
                  <a:close/>
                  <a:moveTo>
                    <a:pt x="74840" y="5540"/>
                  </a:moveTo>
                  <a:cubicBezTo>
                    <a:pt x="36617" y="5540"/>
                    <a:pt x="5540" y="36617"/>
                    <a:pt x="5540" y="74840"/>
                  </a:cubicBezTo>
                  <a:cubicBezTo>
                    <a:pt x="5540" y="113063"/>
                    <a:pt x="36617" y="144140"/>
                    <a:pt x="74840" y="144140"/>
                  </a:cubicBezTo>
                  <a:cubicBezTo>
                    <a:pt x="113063" y="144140"/>
                    <a:pt x="144140" y="113063"/>
                    <a:pt x="144140" y="74840"/>
                  </a:cubicBezTo>
                  <a:cubicBezTo>
                    <a:pt x="144140" y="36617"/>
                    <a:pt x="113063" y="5540"/>
                    <a:pt x="74840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197;p9"/>
            <p:cNvSpPr/>
            <p:nvPr/>
          </p:nvSpPr>
          <p:spPr>
            <a:xfrm>
              <a:off x="2374679" y="4751527"/>
              <a:ext cx="58249" cy="58249"/>
            </a:xfrm>
            <a:custGeom>
              <a:rect b="b" l="l" r="r" t="t"/>
              <a:pathLst>
                <a:path extrusionOk="0" h="46975" w="46975">
                  <a:moveTo>
                    <a:pt x="23488" y="46976"/>
                  </a:moveTo>
                  <a:cubicBezTo>
                    <a:pt x="10525" y="46976"/>
                    <a:pt x="0" y="36450"/>
                    <a:pt x="0" y="23488"/>
                  </a:cubicBezTo>
                  <a:cubicBezTo>
                    <a:pt x="0" y="10525"/>
                    <a:pt x="10525" y="0"/>
                    <a:pt x="23488" y="0"/>
                  </a:cubicBezTo>
                  <a:cubicBezTo>
                    <a:pt x="36451" y="0"/>
                    <a:pt x="46976" y="10525"/>
                    <a:pt x="46976" y="23488"/>
                  </a:cubicBezTo>
                  <a:cubicBezTo>
                    <a:pt x="46976" y="36450"/>
                    <a:pt x="36451" y="46976"/>
                    <a:pt x="23488" y="46976"/>
                  </a:cubicBezTo>
                  <a:close/>
                  <a:moveTo>
                    <a:pt x="23488" y="5484"/>
                  </a:moveTo>
                  <a:cubicBezTo>
                    <a:pt x="13572" y="5484"/>
                    <a:pt x="5540" y="13517"/>
                    <a:pt x="5540" y="23432"/>
                  </a:cubicBezTo>
                  <a:cubicBezTo>
                    <a:pt x="5540" y="33348"/>
                    <a:pt x="13572" y="41381"/>
                    <a:pt x="23488" y="41381"/>
                  </a:cubicBezTo>
                  <a:cubicBezTo>
                    <a:pt x="33404" y="41381"/>
                    <a:pt x="41436" y="33348"/>
                    <a:pt x="41436" y="23432"/>
                  </a:cubicBezTo>
                  <a:cubicBezTo>
                    <a:pt x="41436" y="13517"/>
                    <a:pt x="33348" y="5484"/>
                    <a:pt x="23488" y="5484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198;p9"/>
            <p:cNvSpPr/>
            <p:nvPr/>
          </p:nvSpPr>
          <p:spPr>
            <a:xfrm>
              <a:off x="4879693" y="149487"/>
              <a:ext cx="60722" cy="60722"/>
            </a:xfrm>
            <a:custGeom>
              <a:rect b="b" l="l" r="r" t="t"/>
              <a:pathLst>
                <a:path extrusionOk="0" h="48969" w="48969">
                  <a:moveTo>
                    <a:pt x="24485" y="48970"/>
                  </a:moveTo>
                  <a:cubicBezTo>
                    <a:pt x="10968" y="48970"/>
                    <a:pt x="0" y="38002"/>
                    <a:pt x="0" y="24485"/>
                  </a:cubicBezTo>
                  <a:cubicBezTo>
                    <a:pt x="0" y="10968"/>
                    <a:pt x="10968" y="0"/>
                    <a:pt x="24485" y="0"/>
                  </a:cubicBezTo>
                  <a:cubicBezTo>
                    <a:pt x="38002" y="0"/>
                    <a:pt x="48970" y="10968"/>
                    <a:pt x="48970" y="24485"/>
                  </a:cubicBezTo>
                  <a:cubicBezTo>
                    <a:pt x="48970" y="38002"/>
                    <a:pt x="38002" y="48970"/>
                    <a:pt x="24485" y="48970"/>
                  </a:cubicBezTo>
                  <a:close/>
                  <a:moveTo>
                    <a:pt x="24485" y="5540"/>
                  </a:moveTo>
                  <a:cubicBezTo>
                    <a:pt x="14015" y="5540"/>
                    <a:pt x="5540" y="14015"/>
                    <a:pt x="5540" y="24485"/>
                  </a:cubicBezTo>
                  <a:cubicBezTo>
                    <a:pt x="5540" y="34955"/>
                    <a:pt x="14015" y="43430"/>
                    <a:pt x="24485" y="43430"/>
                  </a:cubicBezTo>
                  <a:cubicBezTo>
                    <a:pt x="34955" y="43430"/>
                    <a:pt x="43430" y="34955"/>
                    <a:pt x="43430" y="24485"/>
                  </a:cubicBezTo>
                  <a:cubicBezTo>
                    <a:pt x="43430" y="14015"/>
                    <a:pt x="34955" y="5540"/>
                    <a:pt x="24485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" name="Google Shape;199;p9"/>
            <p:cNvSpPr/>
            <p:nvPr/>
          </p:nvSpPr>
          <p:spPr>
            <a:xfrm>
              <a:off x="4193862" y="169430"/>
              <a:ext cx="90122" cy="90122"/>
            </a:xfrm>
            <a:custGeom>
              <a:rect b="b" l="l" r="r" t="t"/>
              <a:pathLst>
                <a:path extrusionOk="0" h="72679" w="72679">
                  <a:moveTo>
                    <a:pt x="36340" y="72679"/>
                  </a:moveTo>
                  <a:cubicBezTo>
                    <a:pt x="16286" y="72679"/>
                    <a:pt x="0" y="56393"/>
                    <a:pt x="0" y="36340"/>
                  </a:cubicBezTo>
                  <a:cubicBezTo>
                    <a:pt x="0" y="16286"/>
                    <a:pt x="16286" y="0"/>
                    <a:pt x="36340" y="0"/>
                  </a:cubicBezTo>
                  <a:cubicBezTo>
                    <a:pt x="56393" y="0"/>
                    <a:pt x="72679" y="16286"/>
                    <a:pt x="72679" y="36340"/>
                  </a:cubicBezTo>
                  <a:cubicBezTo>
                    <a:pt x="72679" y="56393"/>
                    <a:pt x="56393" y="72679"/>
                    <a:pt x="36340" y="72679"/>
                  </a:cubicBezTo>
                  <a:close/>
                  <a:moveTo>
                    <a:pt x="36340" y="5540"/>
                  </a:moveTo>
                  <a:cubicBezTo>
                    <a:pt x="19333" y="5540"/>
                    <a:pt x="5540" y="19333"/>
                    <a:pt x="5540" y="36340"/>
                  </a:cubicBezTo>
                  <a:cubicBezTo>
                    <a:pt x="5540" y="53346"/>
                    <a:pt x="19333" y="67140"/>
                    <a:pt x="36340" y="67140"/>
                  </a:cubicBezTo>
                  <a:cubicBezTo>
                    <a:pt x="53346" y="67140"/>
                    <a:pt x="67140" y="53346"/>
                    <a:pt x="67140" y="36340"/>
                  </a:cubicBezTo>
                  <a:cubicBezTo>
                    <a:pt x="67140" y="19333"/>
                    <a:pt x="53346" y="5540"/>
                    <a:pt x="36340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200;p9"/>
            <p:cNvSpPr/>
            <p:nvPr/>
          </p:nvSpPr>
          <p:spPr>
            <a:xfrm>
              <a:off x="8532000" y="2452426"/>
              <a:ext cx="260406" cy="238631"/>
            </a:xfrm>
            <a:custGeom>
              <a:rect b="b" l="l" r="r" t="t"/>
              <a:pathLst>
                <a:path extrusionOk="0" h="192444" w="210005">
                  <a:moveTo>
                    <a:pt x="210005" y="192445"/>
                  </a:moveTo>
                  <a:lnTo>
                    <a:pt x="0" y="192445"/>
                  </a:lnTo>
                  <a:lnTo>
                    <a:pt x="1108" y="190395"/>
                  </a:lnTo>
                  <a:lnTo>
                    <a:pt x="104975" y="0"/>
                  </a:lnTo>
                  <a:lnTo>
                    <a:pt x="210005" y="192445"/>
                  </a:lnTo>
                  <a:close/>
                  <a:moveTo>
                    <a:pt x="4653" y="189675"/>
                  </a:moveTo>
                  <a:lnTo>
                    <a:pt x="205352" y="189675"/>
                  </a:lnTo>
                  <a:lnTo>
                    <a:pt x="105030" y="5761"/>
                  </a:lnTo>
                  <a:lnTo>
                    <a:pt x="4709" y="189675"/>
                  </a:ln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201;p9"/>
            <p:cNvSpPr/>
            <p:nvPr/>
          </p:nvSpPr>
          <p:spPr>
            <a:xfrm>
              <a:off x="8852653" y="2896057"/>
              <a:ext cx="93900" cy="86068"/>
            </a:xfrm>
            <a:custGeom>
              <a:rect b="b" l="l" r="r" t="t"/>
              <a:pathLst>
                <a:path extrusionOk="0" h="69410" w="75726">
                  <a:moveTo>
                    <a:pt x="37835" y="0"/>
                  </a:moveTo>
                  <a:lnTo>
                    <a:pt x="0" y="69411"/>
                  </a:lnTo>
                  <a:lnTo>
                    <a:pt x="37835" y="69411"/>
                  </a:lnTo>
                  <a:lnTo>
                    <a:pt x="75726" y="69411"/>
                  </a:lnTo>
                  <a:lnTo>
                    <a:pt x="37835" y="0"/>
                  </a:ln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02;p9"/>
            <p:cNvSpPr/>
            <p:nvPr/>
          </p:nvSpPr>
          <p:spPr>
            <a:xfrm>
              <a:off x="436635" y="4332447"/>
              <a:ext cx="347014" cy="318071"/>
            </a:xfrm>
            <a:custGeom>
              <a:rect b="b" l="l" r="r" t="t"/>
              <a:pathLst>
                <a:path extrusionOk="0" h="69410" w="75726">
                  <a:moveTo>
                    <a:pt x="37891" y="0"/>
                  </a:moveTo>
                  <a:lnTo>
                    <a:pt x="0" y="69411"/>
                  </a:lnTo>
                  <a:lnTo>
                    <a:pt x="37891" y="69411"/>
                  </a:lnTo>
                  <a:lnTo>
                    <a:pt x="75726" y="69411"/>
                  </a:lnTo>
                  <a:lnTo>
                    <a:pt x="37891" y="0"/>
                  </a:ln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5" y="9218"/>
            <a:ext cx="9143998" cy="5125063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10"/>
          <p:cNvSpPr/>
          <p:nvPr>
            <p:ph idx="2" type="pic"/>
          </p:nvPr>
        </p:nvSpPr>
        <p:spPr>
          <a:xfrm>
            <a:off x="0" y="0"/>
            <a:ext cx="9144000" cy="51528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10"/>
          <p:cNvSpPr txBox="1"/>
          <p:nvPr>
            <p:ph type="title"/>
          </p:nvPr>
        </p:nvSpPr>
        <p:spPr>
          <a:xfrm>
            <a:off x="1640850" y="4014450"/>
            <a:ext cx="5862300" cy="572700"/>
          </a:xfrm>
          <a:prstGeom prst="rect">
            <a:avLst/>
          </a:prstGeom>
          <a:solidFill>
            <a:schemeClr val="lt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line Sans"/>
              <a:buNone/>
              <a:defRPr b="1" sz="3000">
                <a:solidFill>
                  <a:schemeClr val="dk1"/>
                </a:solidFill>
                <a:latin typeface="Spline Sans"/>
                <a:ea typeface="Spline Sans"/>
                <a:cs typeface="Spline Sans"/>
                <a:sym typeface="Splin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line Sans"/>
              <a:buNone/>
              <a:defRPr b="1" sz="3000">
                <a:solidFill>
                  <a:schemeClr val="dk1"/>
                </a:solidFill>
                <a:latin typeface="Spline Sans"/>
                <a:ea typeface="Spline Sans"/>
                <a:cs typeface="Spline Sans"/>
                <a:sym typeface="Splin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line Sans"/>
              <a:buNone/>
              <a:defRPr b="1" sz="3000">
                <a:solidFill>
                  <a:schemeClr val="dk1"/>
                </a:solidFill>
                <a:latin typeface="Spline Sans"/>
                <a:ea typeface="Spline Sans"/>
                <a:cs typeface="Spline Sans"/>
                <a:sym typeface="Splin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line Sans"/>
              <a:buNone/>
              <a:defRPr b="1" sz="3000">
                <a:solidFill>
                  <a:schemeClr val="dk1"/>
                </a:solidFill>
                <a:latin typeface="Spline Sans"/>
                <a:ea typeface="Spline Sans"/>
                <a:cs typeface="Spline Sans"/>
                <a:sym typeface="Splin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line Sans"/>
              <a:buNone/>
              <a:defRPr b="1" sz="3000">
                <a:solidFill>
                  <a:schemeClr val="dk1"/>
                </a:solidFill>
                <a:latin typeface="Spline Sans"/>
                <a:ea typeface="Spline Sans"/>
                <a:cs typeface="Spline Sans"/>
                <a:sym typeface="Splin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line Sans"/>
              <a:buNone/>
              <a:defRPr b="1" sz="3000">
                <a:solidFill>
                  <a:schemeClr val="dk1"/>
                </a:solidFill>
                <a:latin typeface="Spline Sans"/>
                <a:ea typeface="Spline Sans"/>
                <a:cs typeface="Spline Sans"/>
                <a:sym typeface="Splin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line Sans"/>
              <a:buNone/>
              <a:defRPr b="1" sz="3000">
                <a:solidFill>
                  <a:schemeClr val="dk1"/>
                </a:solidFill>
                <a:latin typeface="Spline Sans"/>
                <a:ea typeface="Spline Sans"/>
                <a:cs typeface="Spline Sans"/>
                <a:sym typeface="Splin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line Sans"/>
              <a:buNone/>
              <a:defRPr b="1" sz="3000">
                <a:solidFill>
                  <a:schemeClr val="dk1"/>
                </a:solidFill>
                <a:latin typeface="Spline Sans"/>
                <a:ea typeface="Spline Sans"/>
                <a:cs typeface="Spline Sans"/>
                <a:sym typeface="Splin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line Sans"/>
              <a:buNone/>
              <a:defRPr b="1" sz="3000">
                <a:solidFill>
                  <a:schemeClr val="dk1"/>
                </a:solidFill>
                <a:latin typeface="Spline Sans"/>
                <a:ea typeface="Spline Sans"/>
                <a:cs typeface="Spline Sans"/>
                <a:sym typeface="Spline Sans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idact Gothic"/>
              <a:buChar char="●"/>
              <a:defRPr sz="12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indent="-3048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idact Gothic"/>
              <a:buChar char="○"/>
              <a:defRPr sz="12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indent="-3048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idact Gothic"/>
              <a:buChar char="■"/>
              <a:defRPr sz="12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indent="-3048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idact Gothic"/>
              <a:buChar char="●"/>
              <a:defRPr sz="12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indent="-3048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idact Gothic"/>
              <a:buChar char="○"/>
              <a:defRPr sz="12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indent="-3048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idact Gothic"/>
              <a:buChar char="■"/>
              <a:defRPr sz="12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indent="-3048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idact Gothic"/>
              <a:buChar char="●"/>
              <a:defRPr sz="12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indent="-3048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idact Gothic"/>
              <a:buChar char="○"/>
              <a:defRPr sz="12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indent="-3048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idact Gothic"/>
              <a:buChar char="■"/>
              <a:defRPr sz="12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www.youtube.com/watch?v=lcw6nuc2uaU&amp;list=PLgi7cN8z-XWOgNCTodD4Km1ebM6K3Z4s1&amp;ab_channel=Shinjingi" TargetMode="External"/><Relationship Id="rId4" Type="http://schemas.openxmlformats.org/officeDocument/2006/relationships/image" Target="../media/image18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gif"/><Relationship Id="rId4" Type="http://schemas.openxmlformats.org/officeDocument/2006/relationships/image" Target="../media/image10.gif"/><Relationship Id="rId5" Type="http://schemas.openxmlformats.org/officeDocument/2006/relationships/image" Target="../media/image12.gif"/><Relationship Id="rId6" Type="http://schemas.openxmlformats.org/officeDocument/2006/relationships/image" Target="../media/image8.png"/><Relationship Id="rId7" Type="http://schemas.openxmlformats.org/officeDocument/2006/relationships/image" Target="../media/image4.png"/><Relationship Id="rId8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gif"/><Relationship Id="rId4" Type="http://schemas.openxmlformats.org/officeDocument/2006/relationships/image" Target="../media/image1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Relationship Id="rId4" Type="http://schemas.openxmlformats.org/officeDocument/2006/relationships/image" Target="../media/image13.png"/><Relationship Id="rId5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23"/>
          <p:cNvSpPr txBox="1"/>
          <p:nvPr>
            <p:ph type="ctrTitle"/>
          </p:nvPr>
        </p:nvSpPr>
        <p:spPr>
          <a:xfrm>
            <a:off x="-692550" y="1243350"/>
            <a:ext cx="7802400" cy="180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0"/>
              <a:t>Beyond Blocks &amp; Escapes</a:t>
            </a:r>
            <a:endParaRPr sz="6000"/>
          </a:p>
        </p:txBody>
      </p:sp>
      <p:sp>
        <p:nvSpPr>
          <p:cNvPr id="529" name="Google Shape;529;p23"/>
          <p:cNvSpPr txBox="1"/>
          <p:nvPr>
            <p:ph idx="1" type="subTitle"/>
          </p:nvPr>
        </p:nvSpPr>
        <p:spPr>
          <a:xfrm>
            <a:off x="3964199" y="4579875"/>
            <a:ext cx="3567900" cy="4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Victor Hugo Gondro </a:t>
            </a:r>
            <a:r>
              <a:rPr lang="pt-BR"/>
              <a:t>Schmaedecke</a:t>
            </a:r>
            <a:endParaRPr/>
          </a:p>
        </p:txBody>
      </p:sp>
      <p:pic>
        <p:nvPicPr>
          <p:cNvPr id="530" name="Google Shape;53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16675" y="3674125"/>
            <a:ext cx="1381550" cy="1381550"/>
          </a:xfrm>
          <a:prstGeom prst="rect">
            <a:avLst/>
          </a:prstGeom>
          <a:noFill/>
          <a:ln>
            <a:noFill/>
          </a:ln>
        </p:spPr>
      </p:pic>
      <p:sp>
        <p:nvSpPr>
          <p:cNvPr id="531" name="Google Shape;531;p23"/>
          <p:cNvSpPr txBox="1"/>
          <p:nvPr>
            <p:ph type="ctrTitle"/>
          </p:nvPr>
        </p:nvSpPr>
        <p:spPr>
          <a:xfrm>
            <a:off x="670800" y="2270050"/>
            <a:ext cx="7802400" cy="180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0"/>
              <a:t>Relatório - 1</a:t>
            </a:r>
            <a:endParaRPr sz="60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32"/>
          <p:cNvSpPr txBox="1"/>
          <p:nvPr>
            <p:ph type="title"/>
          </p:nvPr>
        </p:nvSpPr>
        <p:spPr>
          <a:xfrm>
            <a:off x="749775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Principais Desafios</a:t>
            </a:r>
            <a:endParaRPr/>
          </a:p>
        </p:txBody>
      </p:sp>
      <p:pic>
        <p:nvPicPr>
          <p:cNvPr id="604" name="Google Shape;60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0313" y="1184176"/>
            <a:ext cx="7502927" cy="367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33"/>
          <p:cNvSpPr txBox="1"/>
          <p:nvPr>
            <p:ph type="title"/>
          </p:nvPr>
        </p:nvSpPr>
        <p:spPr>
          <a:xfrm>
            <a:off x="749775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Até Agora - Principais Aprendizados</a:t>
            </a:r>
            <a:endParaRPr/>
          </a:p>
        </p:txBody>
      </p:sp>
      <p:sp>
        <p:nvSpPr>
          <p:cNvPr id="610" name="Google Shape;610;p33"/>
          <p:cNvSpPr txBox="1"/>
          <p:nvPr>
            <p:ph idx="2" type="subTitle"/>
          </p:nvPr>
        </p:nvSpPr>
        <p:spPr>
          <a:xfrm>
            <a:off x="749778" y="1476652"/>
            <a:ext cx="7221900" cy="250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Organização melhor de código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pt-BR" sz="1800"/>
              <a:t>Utilização de Getter e Setters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pt-BR" sz="1800"/>
              <a:t>Comunicação entre diferentes Scripts e Ordenação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Ferramentas de Debug como Gizmos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Pesquisa a respeito de Iluminação dinâmica</a:t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34"/>
          <p:cNvSpPr txBox="1"/>
          <p:nvPr>
            <p:ph type="title"/>
          </p:nvPr>
        </p:nvSpPr>
        <p:spPr>
          <a:xfrm>
            <a:off x="749775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Daqui pra Frente</a:t>
            </a:r>
            <a:endParaRPr/>
          </a:p>
        </p:txBody>
      </p:sp>
      <p:sp>
        <p:nvSpPr>
          <p:cNvPr id="616" name="Google Shape;616;p34"/>
          <p:cNvSpPr txBox="1"/>
          <p:nvPr>
            <p:ph idx="2" type="subTitle"/>
          </p:nvPr>
        </p:nvSpPr>
        <p:spPr>
          <a:xfrm>
            <a:off x="749775" y="1243750"/>
            <a:ext cx="7221900" cy="35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/>
              <a:t>O meu planejamento está em constante alteração por conta de ainda ser um tanto inicial, porém ele segue assim: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 sz="1400"/>
              <a:t>Para Sprint 3(08/10) - Base Completa: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 sz="1400"/>
              <a:t>Mecânicas principais funcionando completamente(Câmera, Dash, Mudança de Telas, Condições de vitória e Derrota e Menus)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 sz="1400"/>
              <a:t>Design de pelo menos 3 Leveis para Playtest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 sz="1400"/>
              <a:t>1 Mecânica Adicional Implementada(Provavelmente plataformas que se movem)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 sz="1400"/>
              <a:t>Continuar Trabalho no GOD e Scrum Board, Organização não vai necessitar mais de grandes alterações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 sz="1400"/>
              <a:t>Para Sprint 4(22/10) - Foco no Visual: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 sz="1400"/>
              <a:t>Polimento e Limpeza do código até aqui.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 sz="1400"/>
              <a:t>Utilização dos Feedbacks do playtest inicial e realização de mais playtests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 sz="1400"/>
              <a:t>Criação de Backgrounds e </a:t>
            </a:r>
            <a:r>
              <a:rPr lang="pt-BR" sz="1400"/>
              <a:t>Partículas</a:t>
            </a:r>
            <a:r>
              <a:rPr lang="pt-BR" sz="1400"/>
              <a:t> essenciais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 sz="1400"/>
              <a:t>Início</a:t>
            </a:r>
            <a:r>
              <a:rPr lang="pt-BR" sz="1400"/>
              <a:t> da implementação de elementos gráficos como Post-Processing, Shaders e Iluminação;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 sz="1400"/>
              <a:t>Mecânicas e Progressão completamente definidas. - Parte dessas Mecânicas prontas</a:t>
            </a:r>
            <a:endParaRPr sz="14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35"/>
          <p:cNvSpPr txBox="1"/>
          <p:nvPr>
            <p:ph type="title"/>
          </p:nvPr>
        </p:nvSpPr>
        <p:spPr>
          <a:xfrm>
            <a:off x="749775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Daqui pra Frente</a:t>
            </a:r>
            <a:endParaRPr/>
          </a:p>
        </p:txBody>
      </p:sp>
      <p:sp>
        <p:nvSpPr>
          <p:cNvPr id="622" name="Google Shape;622;p35"/>
          <p:cNvSpPr txBox="1"/>
          <p:nvPr>
            <p:ph idx="2" type="subTitle"/>
          </p:nvPr>
        </p:nvSpPr>
        <p:spPr>
          <a:xfrm>
            <a:off x="749775" y="1243750"/>
            <a:ext cx="7221900" cy="35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 sz="1400"/>
              <a:t>Para Sprint 5(05/11) - Finalização: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 sz="1400"/>
              <a:t>Finalização da Implementação de Mecânicas Adicionais.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 sz="1400"/>
              <a:t>Finalização da Implementação dos Gráficos.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 sz="1400"/>
              <a:t>Término da produção das Fases.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 sz="1400"/>
              <a:t>Trabalho em adicionar Game Feel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 sz="1400"/>
              <a:t>Após (05/11) - Período de Buffer;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 sz="1400"/>
              <a:t>Janela de Tempo para expectativa de lidar com quaisquer problemas que surgiram durante as outras Sprints.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 sz="1400"/>
              <a:t>Correção de Bugs e Polimento do Projeto</a:t>
            </a:r>
            <a:endParaRPr sz="14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2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Objetivos Pessoais</a:t>
            </a:r>
            <a:endParaRPr/>
          </a:p>
        </p:txBody>
      </p:sp>
      <p:sp>
        <p:nvSpPr>
          <p:cNvPr id="537" name="Google Shape;537;p24"/>
          <p:cNvSpPr txBox="1"/>
          <p:nvPr>
            <p:ph idx="9" type="subTitle"/>
          </p:nvPr>
        </p:nvSpPr>
        <p:spPr>
          <a:xfrm>
            <a:off x="720000" y="1445150"/>
            <a:ext cx="7966500" cy="302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Para o projeto de Exp4 deste semestre eu tenho os seguintes objetivos: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Fazer um jogo sozinho pela primeira vez.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Trabalhar com melhor disciplina.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Aprender sobre VFX e Post-Processing.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Aprender</a:t>
            </a:r>
            <a:r>
              <a:rPr lang="pt-BR" sz="1800"/>
              <a:t> como programar o código de mecânicas de maneira mais modular(usando múltiplos scripts diferentes e encapsulados que </a:t>
            </a:r>
            <a:r>
              <a:rPr lang="pt-BR" sz="1800"/>
              <a:t>interagem</a:t>
            </a:r>
            <a:r>
              <a:rPr lang="pt-BR" sz="1800"/>
              <a:t> entre si).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Entregar um jogo Polido do qual eu esteja orgulhoso.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Ter um projeto que eu me sinta feliz trabalhando continuamente após o </a:t>
            </a:r>
            <a:r>
              <a:rPr lang="pt-BR" sz="1800"/>
              <a:t>término</a:t>
            </a:r>
            <a:r>
              <a:rPr lang="pt-BR" sz="1800"/>
              <a:t> do semestre para apresentar até mesmo no ano seguinte.</a:t>
            </a:r>
            <a:endParaRPr sz="18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25"/>
          <p:cNvSpPr txBox="1"/>
          <p:nvPr>
            <p:ph type="title"/>
          </p:nvPr>
        </p:nvSpPr>
        <p:spPr>
          <a:xfrm>
            <a:off x="749775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Até Agora - Overview</a:t>
            </a:r>
            <a:endParaRPr/>
          </a:p>
        </p:txBody>
      </p:sp>
      <p:sp>
        <p:nvSpPr>
          <p:cNvPr id="543" name="Google Shape;543;p25"/>
          <p:cNvSpPr txBox="1"/>
          <p:nvPr>
            <p:ph idx="2" type="subTitle"/>
          </p:nvPr>
        </p:nvSpPr>
        <p:spPr>
          <a:xfrm>
            <a:off x="749753" y="1445152"/>
            <a:ext cx="7221900" cy="250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Até agora eu encontrei diversos problemas pessoais e ao organizar meu tempo no início do semestre o que causou com que eu apenas conseguisse começar o projeto semana passada(17/09), por conta disso o projeto está atrasado no momento. Porém eu acredito que consiga retomar ao progresso esperado até a </a:t>
            </a:r>
            <a:r>
              <a:rPr lang="pt-BR"/>
              <a:t>próxima</a:t>
            </a:r>
            <a:r>
              <a:rPr lang="pt-BR"/>
              <a:t> entrega no dia 08/10.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26"/>
          <p:cNvSpPr txBox="1"/>
          <p:nvPr>
            <p:ph type="title"/>
          </p:nvPr>
        </p:nvSpPr>
        <p:spPr>
          <a:xfrm>
            <a:off x="749775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Até Agora - Programação</a:t>
            </a:r>
            <a:endParaRPr/>
          </a:p>
        </p:txBody>
      </p:sp>
      <p:sp>
        <p:nvSpPr>
          <p:cNvPr id="549" name="Google Shape;549;p26"/>
          <p:cNvSpPr txBox="1"/>
          <p:nvPr>
            <p:ph idx="2" type="subTitle"/>
          </p:nvPr>
        </p:nvSpPr>
        <p:spPr>
          <a:xfrm>
            <a:off x="749753" y="1445152"/>
            <a:ext cx="7221900" cy="250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pt-BR"/>
              <a:t>Sistema de Movimentação - Utilizei os </a:t>
            </a:r>
            <a:r>
              <a:rPr lang="pt-BR" u="sng">
                <a:solidFill>
                  <a:schemeClr val="hlink"/>
                </a:solidFill>
                <a:hlinkClick r:id="rId3"/>
              </a:rPr>
              <a:t>vídeos de Shinjingi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pt-BR"/>
              <a:t>Habilidades que podem ser desabilitadas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pt-BR"/>
              <a:t>Wall Slide e Wall Jump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pt-BR"/>
              <a:t>Coyote Time, Jump Buffer, Multiplicador de Gravidade, Compatibilidade com Controle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pt-BR"/>
              <a:t>Edge Detection com o telhado - Ainda precisa ser encapsulado apropriadamente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pt-BR"/>
              <a:t>Câmera com Clamp e Damping - Ainda precisa de mais trabalho, </a:t>
            </a:r>
            <a:r>
              <a:rPr lang="pt-BR"/>
              <a:t>Definir</a:t>
            </a:r>
            <a:r>
              <a:rPr lang="pt-BR"/>
              <a:t> melhor os parâmetros, lidar com o eixo Y apropriadamente e alternar entre estar fixa e seguir o jogo dependendo da fase</a:t>
            </a:r>
            <a:endParaRPr/>
          </a:p>
        </p:txBody>
      </p:sp>
      <p:pic>
        <p:nvPicPr>
          <p:cNvPr id="550" name="Google Shape;550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90348" y="3241150"/>
            <a:ext cx="3740698" cy="1829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27"/>
          <p:cNvSpPr txBox="1"/>
          <p:nvPr>
            <p:ph type="title"/>
          </p:nvPr>
        </p:nvSpPr>
        <p:spPr>
          <a:xfrm>
            <a:off x="749775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Até Agora - Programação</a:t>
            </a:r>
            <a:endParaRPr/>
          </a:p>
        </p:txBody>
      </p:sp>
      <p:pic>
        <p:nvPicPr>
          <p:cNvPr id="556" name="Google Shape;55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425" y="1191050"/>
            <a:ext cx="3249373" cy="1731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65550" y="1191050"/>
            <a:ext cx="3249373" cy="1731296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9425" y="3095675"/>
            <a:ext cx="3249387" cy="1731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27"/>
          <p:cNvPicPr preferRelativeResize="0"/>
          <p:nvPr/>
        </p:nvPicPr>
        <p:blipFill rotWithShape="1">
          <a:blip r:embed="rId6">
            <a:alphaModFix/>
          </a:blip>
          <a:srcRect b="0" l="0" r="36768" t="0"/>
          <a:stretch/>
        </p:blipFill>
        <p:spPr>
          <a:xfrm>
            <a:off x="3591075" y="3198938"/>
            <a:ext cx="3333748" cy="152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0" name="Google Shape;560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602430" y="590188"/>
            <a:ext cx="1020175" cy="1779975"/>
          </a:xfrm>
          <a:prstGeom prst="rect">
            <a:avLst/>
          </a:prstGeom>
          <a:noFill/>
          <a:ln>
            <a:noFill/>
          </a:ln>
        </p:spPr>
      </p:pic>
      <p:sp>
        <p:nvSpPr>
          <p:cNvPr id="561" name="Google Shape;561;p27"/>
          <p:cNvSpPr txBox="1"/>
          <p:nvPr/>
        </p:nvSpPr>
        <p:spPr>
          <a:xfrm>
            <a:off x="3910300" y="4774200"/>
            <a:ext cx="4475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Edge Ceiling Detection - Protótipo</a:t>
            </a:r>
            <a:endParaRPr sz="12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562" name="Google Shape;562;p27"/>
          <p:cNvSpPr txBox="1"/>
          <p:nvPr/>
        </p:nvSpPr>
        <p:spPr>
          <a:xfrm>
            <a:off x="3665550" y="2829650"/>
            <a:ext cx="4475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Pulos</a:t>
            </a:r>
            <a:r>
              <a:rPr lang="pt-BR" sz="12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 </a:t>
            </a:r>
            <a:endParaRPr sz="12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563" name="Google Shape;563;p27"/>
          <p:cNvSpPr txBox="1"/>
          <p:nvPr/>
        </p:nvSpPr>
        <p:spPr>
          <a:xfrm>
            <a:off x="309425" y="2881800"/>
            <a:ext cx="4475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Movimentação</a:t>
            </a:r>
            <a:r>
              <a:rPr lang="pt-BR" sz="12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 </a:t>
            </a:r>
            <a:endParaRPr sz="12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564" name="Google Shape;564;p27"/>
          <p:cNvSpPr txBox="1"/>
          <p:nvPr/>
        </p:nvSpPr>
        <p:spPr>
          <a:xfrm>
            <a:off x="309425" y="4864000"/>
            <a:ext cx="4475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Wall Slide/Jump</a:t>
            </a:r>
            <a:endParaRPr sz="12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565" name="Google Shape;565;p27"/>
          <p:cNvSpPr txBox="1"/>
          <p:nvPr/>
        </p:nvSpPr>
        <p:spPr>
          <a:xfrm>
            <a:off x="7602425" y="292450"/>
            <a:ext cx="1362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Scripts</a:t>
            </a:r>
            <a:endParaRPr sz="12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pic>
        <p:nvPicPr>
          <p:cNvPr id="566" name="Google Shape;566;p2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957100" y="2881800"/>
            <a:ext cx="2220251" cy="1997316"/>
          </a:xfrm>
          <a:prstGeom prst="rect">
            <a:avLst/>
          </a:prstGeom>
          <a:noFill/>
          <a:ln>
            <a:noFill/>
          </a:ln>
        </p:spPr>
      </p:pic>
      <p:sp>
        <p:nvSpPr>
          <p:cNvPr id="567" name="Google Shape;567;p27"/>
          <p:cNvSpPr txBox="1"/>
          <p:nvPr/>
        </p:nvSpPr>
        <p:spPr>
          <a:xfrm>
            <a:off x="7285263" y="4774200"/>
            <a:ext cx="1654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Protótipo Câmera</a:t>
            </a:r>
            <a:endParaRPr sz="12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28"/>
          <p:cNvSpPr txBox="1"/>
          <p:nvPr>
            <p:ph type="title"/>
          </p:nvPr>
        </p:nvSpPr>
        <p:spPr>
          <a:xfrm>
            <a:off x="749775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Até Agora - Arte</a:t>
            </a:r>
            <a:endParaRPr/>
          </a:p>
        </p:txBody>
      </p:sp>
      <p:sp>
        <p:nvSpPr>
          <p:cNvPr id="573" name="Google Shape;573;p28"/>
          <p:cNvSpPr txBox="1"/>
          <p:nvPr>
            <p:ph idx="2" type="subTitle"/>
          </p:nvPr>
        </p:nvSpPr>
        <p:spPr>
          <a:xfrm>
            <a:off x="749753" y="1445152"/>
            <a:ext cx="7221900" cy="250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Testes com uso de </a:t>
            </a:r>
            <a:r>
              <a:rPr lang="pt-BR" sz="1800"/>
              <a:t>Gradientes</a:t>
            </a:r>
            <a:r>
              <a:rPr lang="pt-BR" sz="1800"/>
              <a:t> no Background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Aplicação de </a:t>
            </a:r>
            <a:r>
              <a:rPr lang="pt-BR" sz="1800"/>
              <a:t>partículas</a:t>
            </a:r>
            <a:r>
              <a:rPr lang="pt-BR" sz="1800"/>
              <a:t> durante o movimento do personagem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Definição de como serão implementadas as cores do jogo</a:t>
            </a:r>
            <a:endParaRPr sz="1800"/>
          </a:p>
        </p:txBody>
      </p:sp>
      <p:pic>
        <p:nvPicPr>
          <p:cNvPr id="574" name="Google Shape;57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6600" y="2851450"/>
            <a:ext cx="4253826" cy="2080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75" name="Google Shape;575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1325" y="2720413"/>
            <a:ext cx="3040750" cy="234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29"/>
          <p:cNvSpPr txBox="1"/>
          <p:nvPr>
            <p:ph type="title"/>
          </p:nvPr>
        </p:nvSpPr>
        <p:spPr>
          <a:xfrm>
            <a:off x="749775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Até Agora - Arte</a:t>
            </a:r>
            <a:endParaRPr/>
          </a:p>
        </p:txBody>
      </p:sp>
      <p:pic>
        <p:nvPicPr>
          <p:cNvPr id="581" name="Google Shape;58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850" y="1017725"/>
            <a:ext cx="3930824" cy="18486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82" name="Google Shape;582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6852" y="2866388"/>
            <a:ext cx="3930823" cy="20481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" name="Google Shape;583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97674" y="1339906"/>
            <a:ext cx="5001499" cy="2658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30"/>
          <p:cNvSpPr txBox="1"/>
          <p:nvPr>
            <p:ph type="title"/>
          </p:nvPr>
        </p:nvSpPr>
        <p:spPr>
          <a:xfrm>
            <a:off x="749775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Até Agora - Design</a:t>
            </a:r>
            <a:endParaRPr/>
          </a:p>
        </p:txBody>
      </p:sp>
      <p:sp>
        <p:nvSpPr>
          <p:cNvPr id="589" name="Google Shape;589;p30"/>
          <p:cNvSpPr txBox="1"/>
          <p:nvPr>
            <p:ph idx="2" type="subTitle"/>
          </p:nvPr>
        </p:nvSpPr>
        <p:spPr>
          <a:xfrm>
            <a:off x="749753" y="1445152"/>
            <a:ext cx="7221900" cy="250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Definição e aplicação de </a:t>
            </a:r>
            <a:r>
              <a:rPr lang="pt-BR" sz="1800"/>
              <a:t>variáveis</a:t>
            </a:r>
            <a:r>
              <a:rPr lang="pt-BR" sz="1800"/>
              <a:t> que fazem sentido para a movimentação do Jogo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Idealização de Mecânicas do cenário.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Inicialização do processo de progressão do Jogo e Level Design.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pt-BR" sz="1800"/>
              <a:t>Tabela com quais mecânicas estarão contidas em cada Tela do Jogo, e breves descrições de ideias iniciais.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	</a:t>
            </a:r>
            <a:endParaRPr sz="1800"/>
          </a:p>
        </p:txBody>
      </p:sp>
      <p:pic>
        <p:nvPicPr>
          <p:cNvPr id="590" name="Google Shape;59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35678" y="0"/>
            <a:ext cx="1625175" cy="287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31"/>
          <p:cNvSpPr txBox="1"/>
          <p:nvPr>
            <p:ph type="title"/>
          </p:nvPr>
        </p:nvSpPr>
        <p:spPr>
          <a:xfrm>
            <a:off x="749775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Principais Desafios</a:t>
            </a:r>
            <a:endParaRPr/>
          </a:p>
        </p:txBody>
      </p:sp>
      <p:sp>
        <p:nvSpPr>
          <p:cNvPr id="596" name="Google Shape;596;p31"/>
          <p:cNvSpPr txBox="1"/>
          <p:nvPr>
            <p:ph idx="2" type="subTitle"/>
          </p:nvPr>
        </p:nvSpPr>
        <p:spPr>
          <a:xfrm>
            <a:off x="749778" y="1445152"/>
            <a:ext cx="7221900" cy="250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Falta / Mal-Planejamento do tempo - Trabalhando nisso utilizando um Scrum Board que eu atualizo todos os dias.</a:t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597" name="Google Shape;597;p31"/>
          <p:cNvSpPr txBox="1"/>
          <p:nvPr>
            <p:ph idx="2" type="subTitle"/>
          </p:nvPr>
        </p:nvSpPr>
        <p:spPr>
          <a:xfrm>
            <a:off x="4279576" y="2169575"/>
            <a:ext cx="3999900" cy="250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Dificuldade em não obcecar com Bugs e focar nos elementos mais relevantes para o jogo neste momento </a:t>
            </a:r>
            <a:endParaRPr sz="1800"/>
          </a:p>
        </p:txBody>
      </p:sp>
      <p:sp>
        <p:nvSpPr>
          <p:cNvPr id="598" name="Google Shape;598;p31"/>
          <p:cNvSpPr txBox="1"/>
          <p:nvPr>
            <p:ph idx="2" type="subTitle"/>
          </p:nvPr>
        </p:nvSpPr>
        <p:spPr>
          <a:xfrm>
            <a:off x="749777" y="2169575"/>
            <a:ext cx="3529800" cy="250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Dificuldade de definir se cada mecânica necessita/deveria ter um script próprio.</a:t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Dark Waves Pitch Deck by Slidesgo">
  <a:themeElements>
    <a:clrScheme name="Simple Light">
      <a:dk1>
        <a:srgbClr val="FFFFFF"/>
      </a:dk1>
      <a:lt1>
        <a:srgbClr val="000000"/>
      </a:lt1>
      <a:dk2>
        <a:srgbClr val="636363"/>
      </a:dk2>
      <a:lt2>
        <a:srgbClr val="A2A2A2"/>
      </a:lt2>
      <a:accent1>
        <a:srgbClr val="C3C3C3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